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524" r:id="rId1"/>
  </p:sldMasterIdLst>
  <p:notesMasterIdLst>
    <p:notesMasterId r:id="rId47"/>
  </p:notesMasterIdLst>
  <p:sldIdLst>
    <p:sldId id="256" r:id="rId2"/>
    <p:sldId id="315" r:id="rId3"/>
    <p:sldId id="269" r:id="rId4"/>
    <p:sldId id="258" r:id="rId5"/>
    <p:sldId id="317" r:id="rId6"/>
    <p:sldId id="316" r:id="rId7"/>
    <p:sldId id="318" r:id="rId8"/>
    <p:sldId id="276" r:id="rId9"/>
    <p:sldId id="274" r:id="rId10"/>
    <p:sldId id="275" r:id="rId11"/>
    <p:sldId id="279" r:id="rId12"/>
    <p:sldId id="300" r:id="rId13"/>
    <p:sldId id="299" r:id="rId14"/>
    <p:sldId id="261" r:id="rId15"/>
    <p:sldId id="302" r:id="rId16"/>
    <p:sldId id="301" r:id="rId17"/>
    <p:sldId id="284" r:id="rId18"/>
    <p:sldId id="285" r:id="rId19"/>
    <p:sldId id="286" r:id="rId20"/>
    <p:sldId id="287" r:id="rId21"/>
    <p:sldId id="288" r:id="rId22"/>
    <p:sldId id="289" r:id="rId23"/>
    <p:sldId id="297" r:id="rId24"/>
    <p:sldId id="303" r:id="rId25"/>
    <p:sldId id="298" r:id="rId26"/>
    <p:sldId id="304" r:id="rId27"/>
    <p:sldId id="262" r:id="rId28"/>
    <p:sldId id="306" r:id="rId29"/>
    <p:sldId id="305" r:id="rId30"/>
    <p:sldId id="293" r:id="rId31"/>
    <p:sldId id="294" r:id="rId32"/>
    <p:sldId id="309" r:id="rId33"/>
    <p:sldId id="307" r:id="rId34"/>
    <p:sldId id="296" r:id="rId35"/>
    <p:sldId id="308" r:id="rId36"/>
    <p:sldId id="263" r:id="rId37"/>
    <p:sldId id="319" r:id="rId38"/>
    <p:sldId id="267" r:id="rId39"/>
    <p:sldId id="310" r:id="rId40"/>
    <p:sldId id="292" r:id="rId41"/>
    <p:sldId id="314" r:id="rId42"/>
    <p:sldId id="278" r:id="rId43"/>
    <p:sldId id="313" r:id="rId44"/>
    <p:sldId id="312" r:id="rId45"/>
    <p:sldId id="31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89F12-DA25-46B3-9955-30D728DB9EF3}" v="1188" dt="2019-03-29T04:01:18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al Graham" userId="f91867ea3a0f0556" providerId="LiveId" clId="{37C89F12-DA25-46B3-9955-30D728DB9EF3}"/>
    <pc:docChg chg="undo redo custSel mod addSld delSld modSld sldOrd modMainMaster">
      <pc:chgData name="Opal Graham" userId="f91867ea3a0f0556" providerId="LiveId" clId="{37C89F12-DA25-46B3-9955-30D728DB9EF3}" dt="2019-03-29T04:01:18.781" v="3645"/>
      <pc:docMkLst>
        <pc:docMk/>
      </pc:docMkLst>
      <pc:sldChg chg="addSp delSp modSp mod ord setBg setClrOvrMap delDesignElem modNotesTx">
        <pc:chgData name="Opal Graham" userId="f91867ea3a0f0556" providerId="LiveId" clId="{37C89F12-DA25-46B3-9955-30D728DB9EF3}" dt="2019-03-29T00:47:44.371" v="3638" actId="20577"/>
        <pc:sldMkLst>
          <pc:docMk/>
          <pc:sldMk cId="1410996139" sldId="256"/>
        </pc:sldMkLst>
        <pc:spChg chg="mod ord">
          <ac:chgData name="Opal Graham" userId="f91867ea3a0f0556" providerId="LiveId" clId="{37C89F12-DA25-46B3-9955-30D728DB9EF3}" dt="2019-03-25T03:24:30.913" v="324" actId="27636"/>
          <ac:spMkLst>
            <pc:docMk/>
            <pc:sldMk cId="1410996139" sldId="256"/>
            <ac:spMk id="2" creationId="{8DB71894-3C3F-401A-9182-AF07D9D6E5E1}"/>
          </ac:spMkLst>
        </pc:spChg>
        <pc:spChg chg="mod">
          <ac:chgData name="Opal Graham" userId="f91867ea3a0f0556" providerId="LiveId" clId="{37C89F12-DA25-46B3-9955-30D728DB9EF3}" dt="2019-03-28T04:13:34.616" v="3476" actId="1076"/>
          <ac:spMkLst>
            <pc:docMk/>
            <pc:sldMk cId="1410996139" sldId="256"/>
            <ac:spMk id="3" creationId="{8617B659-73D8-4E11-86A2-E68DFE504545}"/>
          </ac:spMkLst>
        </pc:spChg>
        <pc:spChg chg="add del mod">
          <ac:chgData name="Opal Graham" userId="f91867ea3a0f0556" providerId="LiveId" clId="{37C89F12-DA25-46B3-9955-30D728DB9EF3}" dt="2019-03-25T03:16:04.671" v="252"/>
          <ac:spMkLst>
            <pc:docMk/>
            <pc:sldMk cId="1410996139" sldId="256"/>
            <ac:spMk id="5" creationId="{575BF446-F543-42F8-920F-9DD98D2A69C5}"/>
          </ac:spMkLst>
        </pc:spChg>
        <pc:spChg chg="add del mod">
          <ac:chgData name="Opal Graham" userId="f91867ea3a0f0556" providerId="LiveId" clId="{37C89F12-DA25-46B3-9955-30D728DB9EF3}" dt="2019-03-25T03:16:04.671" v="252"/>
          <ac:spMkLst>
            <pc:docMk/>
            <pc:sldMk cId="1410996139" sldId="256"/>
            <ac:spMk id="6" creationId="{0299FB99-181F-4DD8-B59C-BF8540A91A7F}"/>
          </ac:spMkLst>
        </pc:spChg>
        <pc:spChg chg="add del">
          <ac:chgData name="Opal Graham" userId="f91867ea3a0f0556" providerId="LiveId" clId="{37C89F12-DA25-46B3-9955-30D728DB9EF3}" dt="2019-03-25T03:20:24.714" v="285" actId="26606"/>
          <ac:spMkLst>
            <pc:docMk/>
            <pc:sldMk cId="1410996139" sldId="256"/>
            <ac:spMk id="7" creationId="{06A07E96-3969-4595-802D-25631B3CB61A}"/>
          </ac:spMkLst>
        </pc:spChg>
        <pc:spChg chg="add del">
          <ac:chgData name="Opal Graham" userId="f91867ea3a0f0556" providerId="LiveId" clId="{37C89F12-DA25-46B3-9955-30D728DB9EF3}" dt="2019-03-25T03:12:53.471" v="233" actId="26606"/>
          <ac:spMkLst>
            <pc:docMk/>
            <pc:sldMk cId="1410996139" sldId="256"/>
            <ac:spMk id="9" creationId="{6A19AAA7-2C4A-4DD5-9BAB-B44689404144}"/>
          </ac:spMkLst>
        </pc:spChg>
        <pc:spChg chg="add del mod">
          <ac:chgData name="Opal Graham" userId="f91867ea3a0f0556" providerId="LiveId" clId="{37C89F12-DA25-46B3-9955-30D728DB9EF3}" dt="2019-03-25T03:23:21.169" v="315"/>
          <ac:spMkLst>
            <pc:docMk/>
            <pc:sldMk cId="1410996139" sldId="256"/>
            <ac:spMk id="10" creationId="{311B6F7B-F4B3-4DA8-B094-647AEEFE0625}"/>
          </ac:spMkLst>
        </pc:spChg>
        <pc:spChg chg="add del">
          <ac:chgData name="Opal Graham" userId="f91867ea3a0f0556" providerId="LiveId" clId="{37C89F12-DA25-46B3-9955-30D728DB9EF3}" dt="2019-03-25T03:12:53.471" v="233" actId="26606"/>
          <ac:spMkLst>
            <pc:docMk/>
            <pc:sldMk cId="1410996139" sldId="256"/>
            <ac:spMk id="11" creationId="{F1D09B87-51D9-4DA9-8FE9-DB2890031791}"/>
          </ac:spMkLst>
        </pc:spChg>
        <pc:spChg chg="add del mod">
          <ac:chgData name="Opal Graham" userId="f91867ea3a0f0556" providerId="LiveId" clId="{37C89F12-DA25-46B3-9955-30D728DB9EF3}" dt="2019-03-25T03:23:21.169" v="315"/>
          <ac:spMkLst>
            <pc:docMk/>
            <pc:sldMk cId="1410996139" sldId="256"/>
            <ac:spMk id="31" creationId="{940710D3-D52B-494E-AAEF-738C44DAC2FF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1410996139" sldId="256"/>
            <ac:spMk id="35" creationId="{CDDC03CD-3679-4E75-B924-FAAD2997B70E}"/>
          </ac:spMkLst>
        </pc:spChg>
        <pc:spChg chg="add del">
          <ac:chgData name="Opal Graham" userId="f91867ea3a0f0556" providerId="LiveId" clId="{37C89F12-DA25-46B3-9955-30D728DB9EF3}" dt="2019-03-25T03:20:24.714" v="285" actId="26606"/>
          <ac:spMkLst>
            <pc:docMk/>
            <pc:sldMk cId="1410996139" sldId="256"/>
            <ac:spMk id="36" creationId="{BC72E954-3173-4229-93A2-B05A46E096FC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1410996139" sldId="256"/>
            <ac:spMk id="37" creationId="{A9579A5F-A858-4399-9F8C-41875AA934CD}"/>
          </ac:spMkLst>
        </pc:spChg>
        <pc:spChg chg="add del mod">
          <ac:chgData name="Opal Graham" userId="f91867ea3a0f0556" providerId="LiveId" clId="{37C89F12-DA25-46B3-9955-30D728DB9EF3}" dt="2019-03-25T03:24:30.851" v="323"/>
          <ac:spMkLst>
            <pc:docMk/>
            <pc:sldMk cId="1410996139" sldId="256"/>
            <ac:spMk id="38" creationId="{979A4A83-0395-41F3-AFDE-454D69DB732F}"/>
          </ac:spMkLst>
        </pc:spChg>
        <pc:spChg chg="add del mod">
          <ac:chgData name="Opal Graham" userId="f91867ea3a0f0556" providerId="LiveId" clId="{37C89F12-DA25-46B3-9955-30D728DB9EF3}" dt="2019-03-25T03:24:30.851" v="323"/>
          <ac:spMkLst>
            <pc:docMk/>
            <pc:sldMk cId="1410996139" sldId="256"/>
            <ac:spMk id="39" creationId="{AF3D433B-BE22-4ADA-8D67-5230A3827826}"/>
          </ac:spMkLst>
        </pc:spChg>
        <pc:spChg chg="add del">
          <ac:chgData name="Opal Graham" userId="f91867ea3a0f0556" providerId="LiveId" clId="{37C89F12-DA25-46B3-9955-30D728DB9EF3}" dt="2019-03-25T03:20:18.744" v="276" actId="26606"/>
          <ac:spMkLst>
            <pc:docMk/>
            <pc:sldMk cId="1410996139" sldId="256"/>
            <ac:spMk id="41" creationId="{FBC3EAFD-A275-4F9B-8F62-72B6678F35A8}"/>
          </ac:spMkLst>
        </pc:spChg>
        <pc:spChg chg="add del">
          <ac:chgData name="Opal Graham" userId="f91867ea3a0f0556" providerId="LiveId" clId="{37C89F12-DA25-46B3-9955-30D728DB9EF3}" dt="2019-03-25T03:20:18.744" v="276" actId="26606"/>
          <ac:spMkLst>
            <pc:docMk/>
            <pc:sldMk cId="1410996139" sldId="256"/>
            <ac:spMk id="43" creationId="{06E64A6D-2B9F-4AAD-AB42-A61BAF01AC12}"/>
          </ac:spMkLst>
        </pc:spChg>
        <pc:spChg chg="add del">
          <ac:chgData name="Opal Graham" userId="f91867ea3a0f0556" providerId="LiveId" clId="{37C89F12-DA25-46B3-9955-30D728DB9EF3}" dt="2019-03-25T03:20:20.073" v="278" actId="26606"/>
          <ac:spMkLst>
            <pc:docMk/>
            <pc:sldMk cId="1410996139" sldId="256"/>
            <ac:spMk id="49" creationId="{CDA1A2E9-63FE-408D-A803-8E306ECAB4B3}"/>
          </ac:spMkLst>
        </pc:spChg>
        <pc:spChg chg="add del">
          <ac:chgData name="Opal Graham" userId="f91867ea3a0f0556" providerId="LiveId" clId="{37C89F12-DA25-46B3-9955-30D728DB9EF3}" dt="2019-03-25T03:20:20.073" v="278" actId="26606"/>
          <ac:spMkLst>
            <pc:docMk/>
            <pc:sldMk cId="1410996139" sldId="256"/>
            <ac:spMk id="50" creationId="{FBE9F90C-C163-435B-9A68-D15C92D1CF2B}"/>
          </ac:spMkLst>
        </pc:spChg>
        <pc:spChg chg="add del">
          <ac:chgData name="Opal Graham" userId="f91867ea3a0f0556" providerId="LiveId" clId="{37C89F12-DA25-46B3-9955-30D728DB9EF3}" dt="2019-03-25T03:20:20.073" v="278" actId="26606"/>
          <ac:spMkLst>
            <pc:docMk/>
            <pc:sldMk cId="1410996139" sldId="256"/>
            <ac:spMk id="51" creationId="{1A882A9F-F4E9-4E23-8F0B-20B5DF42EAA9}"/>
          </ac:spMkLst>
        </pc:spChg>
        <pc:spChg chg="add del">
          <ac:chgData name="Opal Graham" userId="f91867ea3a0f0556" providerId="LiveId" clId="{37C89F12-DA25-46B3-9955-30D728DB9EF3}" dt="2019-03-25T03:20:21.640" v="280" actId="26606"/>
          <ac:spMkLst>
            <pc:docMk/>
            <pc:sldMk cId="1410996139" sldId="256"/>
            <ac:spMk id="53" creationId="{B0BDD275-E79C-4B6F-9875-E474D59DC552}"/>
          </ac:spMkLst>
        </pc:spChg>
        <pc:spChg chg="add del">
          <ac:chgData name="Opal Graham" userId="f91867ea3a0f0556" providerId="LiveId" clId="{37C89F12-DA25-46B3-9955-30D728DB9EF3}" dt="2019-03-25T03:20:21.640" v="280" actId="26606"/>
          <ac:spMkLst>
            <pc:docMk/>
            <pc:sldMk cId="1410996139" sldId="256"/>
            <ac:spMk id="54" creationId="{FFE24BB0-6C00-4CD0-B19A-F41513025703}"/>
          </ac:spMkLst>
        </pc:spChg>
        <pc:spChg chg="add del">
          <ac:chgData name="Opal Graham" userId="f91867ea3a0f0556" providerId="LiveId" clId="{37C89F12-DA25-46B3-9955-30D728DB9EF3}" dt="2019-03-25T03:20:21.640" v="280" actId="26606"/>
          <ac:spMkLst>
            <pc:docMk/>
            <pc:sldMk cId="1410996139" sldId="256"/>
            <ac:spMk id="55" creationId="{045D7A58-411F-4E92-A78E-A6FEB18900BF}"/>
          </ac:spMkLst>
        </pc:spChg>
        <pc:spChg chg="add del">
          <ac:chgData name="Opal Graham" userId="f91867ea3a0f0556" providerId="LiveId" clId="{37C89F12-DA25-46B3-9955-30D728DB9EF3}" dt="2019-03-25T03:20:23.574" v="282" actId="26606"/>
          <ac:spMkLst>
            <pc:docMk/>
            <pc:sldMk cId="1410996139" sldId="256"/>
            <ac:spMk id="57" creationId="{2643BE6C-86B7-4AB9-91E8-9B5DB45AC8EA}"/>
          </ac:spMkLst>
        </pc:spChg>
        <pc:spChg chg="add del">
          <ac:chgData name="Opal Graham" userId="f91867ea3a0f0556" providerId="LiveId" clId="{37C89F12-DA25-46B3-9955-30D728DB9EF3}" dt="2019-03-25T03:20:24.704" v="284" actId="26606"/>
          <ac:spMkLst>
            <pc:docMk/>
            <pc:sldMk cId="1410996139" sldId="256"/>
            <ac:spMk id="59" creationId="{CDA1A2E9-63FE-408D-A803-8E306ECAB4B3}"/>
          </ac:spMkLst>
        </pc:spChg>
        <pc:spChg chg="add del">
          <ac:chgData name="Opal Graham" userId="f91867ea3a0f0556" providerId="LiveId" clId="{37C89F12-DA25-46B3-9955-30D728DB9EF3}" dt="2019-03-25T03:20:24.704" v="284" actId="26606"/>
          <ac:spMkLst>
            <pc:docMk/>
            <pc:sldMk cId="1410996139" sldId="256"/>
            <ac:spMk id="60" creationId="{FBE9F90C-C163-435B-9A68-D15C92D1CF2B}"/>
          </ac:spMkLst>
        </pc:spChg>
        <pc:spChg chg="add del">
          <ac:chgData name="Opal Graham" userId="f91867ea3a0f0556" providerId="LiveId" clId="{37C89F12-DA25-46B3-9955-30D728DB9EF3}" dt="2019-03-25T03:20:24.704" v="284" actId="26606"/>
          <ac:spMkLst>
            <pc:docMk/>
            <pc:sldMk cId="1410996139" sldId="256"/>
            <ac:spMk id="61" creationId="{1A882A9F-F4E9-4E23-8F0B-20B5DF42EAA9}"/>
          </ac:spMkLst>
        </pc:spChg>
        <pc:spChg chg="add del">
          <ac:chgData name="Opal Graham" userId="f91867ea3a0f0556" providerId="LiveId" clId="{37C89F12-DA25-46B3-9955-30D728DB9EF3}" dt="2019-03-25T03:20:28.474" v="290"/>
          <ac:spMkLst>
            <pc:docMk/>
            <pc:sldMk cId="1410996139" sldId="256"/>
            <ac:spMk id="63" creationId="{029DE7B6-DC7C-4BA1-B406-EDDA0C0A31C4}"/>
          </ac:spMkLst>
        </pc:spChg>
        <pc:grpChg chg="add del">
          <ac:chgData name="Opal Graham" userId="f91867ea3a0f0556" providerId="LiveId" clId="{37C89F12-DA25-46B3-9955-30D728DB9EF3}" dt="2019-03-25T03:20:24.714" v="285" actId="26606"/>
          <ac:grpSpMkLst>
            <pc:docMk/>
            <pc:sldMk cId="1410996139" sldId="256"/>
            <ac:grpSpMk id="8" creationId="{D4EE850F-AE83-4C3F-A64D-8B67DEF33C2D}"/>
          </ac:grpSpMkLst>
        </pc:grpChg>
        <pc:grpChg chg="add del">
          <ac:chgData name="Opal Graham" userId="f91867ea3a0f0556" providerId="LiveId" clId="{37C89F12-DA25-46B3-9955-30D728DB9EF3}" dt="2019-03-25T03:20:24.714" v="285" actId="26606"/>
          <ac:grpSpMkLst>
            <pc:docMk/>
            <pc:sldMk cId="1410996139" sldId="256"/>
            <ac:grpSpMk id="32" creationId="{C7D119FF-606C-4006-A3CB-C83426DCA15E}"/>
          </ac:grpSpMkLst>
        </pc:grpChg>
        <pc:picChg chg="mod">
          <ac:chgData name="Opal Graham" userId="f91867ea3a0f0556" providerId="LiveId" clId="{37C89F12-DA25-46B3-9955-30D728DB9EF3}" dt="2019-03-25T03:26:11.893" v="332" actId="1076"/>
          <ac:picMkLst>
            <pc:docMk/>
            <pc:sldMk cId="1410996139" sldId="256"/>
            <ac:picMk id="4" creationId="{AA4D50E1-4F42-4EAF-807B-22C23F22B95E}"/>
          </ac:picMkLst>
        </pc:picChg>
        <pc:picChg chg="add del">
          <ac:chgData name="Opal Graham" userId="f91867ea3a0f0556" providerId="LiveId" clId="{37C89F12-DA25-46B3-9955-30D728DB9EF3}" dt="2019-03-25T03:20:18.744" v="276" actId="26606"/>
          <ac:picMkLst>
            <pc:docMk/>
            <pc:sldMk cId="1410996139" sldId="256"/>
            <ac:picMk id="45" creationId="{C51881DD-AD85-41BE-8A49-C2FB45800E10}"/>
          </ac:picMkLst>
        </pc:picChg>
        <pc:cxnChg chg="add del">
          <ac:chgData name="Opal Graham" userId="f91867ea3a0f0556" providerId="LiveId" clId="{37C89F12-DA25-46B3-9955-30D728DB9EF3}" dt="2019-03-25T03:20:18.744" v="276" actId="26606"/>
          <ac:cxnSpMkLst>
            <pc:docMk/>
            <pc:sldMk cId="1410996139" sldId="256"/>
            <ac:cxnSpMk id="47" creationId="{9AD20FE8-ED02-4CDE-83B1-A1436305C3DC}"/>
          </ac:cxnSpMkLst>
        </pc:cxnChg>
      </pc:sldChg>
      <pc:sldChg chg="addSp delSp modSp delDesignElem">
        <pc:chgData name="Opal Graham" userId="f91867ea3a0f0556" providerId="LiveId" clId="{37C89F12-DA25-46B3-9955-30D728DB9EF3}" dt="2019-03-28T04:16:46.717" v="3505" actId="478"/>
        <pc:sldMkLst>
          <pc:docMk/>
          <pc:sldMk cId="430814685" sldId="258"/>
        </pc:sldMkLst>
        <pc:spChg chg="del mod">
          <ac:chgData name="Opal Graham" userId="f91867ea3a0f0556" providerId="LiveId" clId="{37C89F12-DA25-46B3-9955-30D728DB9EF3}" dt="2019-03-24T06:49:03.253" v="157" actId="478"/>
          <ac:spMkLst>
            <pc:docMk/>
            <pc:sldMk cId="430814685" sldId="258"/>
            <ac:spMk id="3" creationId="{D80AD8BF-9661-47FF-8CD9-1DE8E2426FD1}"/>
          </ac:spMkLst>
        </pc:spChg>
        <pc:spChg chg="add del mod">
          <ac:chgData name="Opal Graham" userId="f91867ea3a0f0556" providerId="LiveId" clId="{37C89F12-DA25-46B3-9955-30D728DB9EF3}" dt="2019-03-28T03:30:41.002" v="2513" actId="478"/>
          <ac:spMkLst>
            <pc:docMk/>
            <pc:sldMk cId="430814685" sldId="258"/>
            <ac:spMk id="4" creationId="{D1279F4E-BE27-4205-ACD5-496AEC87994C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430814685" sldId="258"/>
            <ac:spMk id="5" creationId="{718AB036-FE81-408A-9898-A909A77A05BF}"/>
          </ac:spMkLst>
        </pc:spChg>
        <pc:spChg chg="add del mod">
          <ac:chgData name="Opal Graham" userId="f91867ea3a0f0556" providerId="LiveId" clId="{37C89F12-DA25-46B3-9955-30D728DB9EF3}" dt="2019-03-28T03:36:33.861" v="2727" actId="478"/>
          <ac:spMkLst>
            <pc:docMk/>
            <pc:sldMk cId="430814685" sldId="258"/>
            <ac:spMk id="5" creationId="{DAA4E7D9-7B4B-4499-941B-E15E4C6719C4}"/>
          </ac:spMkLst>
        </pc:spChg>
        <pc:spChg chg="add del mod">
          <ac:chgData name="Opal Graham" userId="f91867ea3a0f0556" providerId="LiveId" clId="{37C89F12-DA25-46B3-9955-30D728DB9EF3}" dt="2019-03-24T06:49:05.538" v="158" actId="478"/>
          <ac:spMkLst>
            <pc:docMk/>
            <pc:sldMk cId="430814685" sldId="258"/>
            <ac:spMk id="5" creationId="{DDD16C2C-47DB-4193-A282-6AEA35F9231F}"/>
          </ac:spMkLst>
        </pc:spChg>
        <pc:spChg chg="add del mod">
          <ac:chgData name="Opal Graham" userId="f91867ea3a0f0556" providerId="LiveId" clId="{37C89F12-DA25-46B3-9955-30D728DB9EF3}" dt="2019-03-26T14:47:31.776" v="838" actId="478"/>
          <ac:spMkLst>
            <pc:docMk/>
            <pc:sldMk cId="430814685" sldId="258"/>
            <ac:spMk id="5" creationId="{DEBD6050-F837-40DA-83F5-4F2D39960F56}"/>
          </ac:spMkLst>
        </pc:spChg>
        <pc:spChg chg="add del mod">
          <ac:chgData name="Opal Graham" userId="f91867ea3a0f0556" providerId="LiveId" clId="{37C89F12-DA25-46B3-9955-30D728DB9EF3}" dt="2019-03-25T03:24:30.851" v="323"/>
          <ac:spMkLst>
            <pc:docMk/>
            <pc:sldMk cId="430814685" sldId="258"/>
            <ac:spMk id="6" creationId="{08E63617-F440-4FA9-B620-2AA50460B044}"/>
          </ac:spMkLst>
        </pc:spChg>
        <pc:spChg chg="add del mod">
          <ac:chgData name="Opal Graham" userId="f91867ea3a0f0556" providerId="LiveId" clId="{37C89F12-DA25-46B3-9955-30D728DB9EF3}" dt="2019-03-26T14:47:19.506" v="836" actId="478"/>
          <ac:spMkLst>
            <pc:docMk/>
            <pc:sldMk cId="430814685" sldId="258"/>
            <ac:spMk id="6" creationId="{59D63507-72F2-4AC3-991A-733410ADED5A}"/>
          </ac:spMkLst>
        </pc:spChg>
        <pc:spChg chg="add del mod">
          <ac:chgData name="Opal Graham" userId="f91867ea3a0f0556" providerId="LiveId" clId="{37C89F12-DA25-46B3-9955-30D728DB9EF3}" dt="2019-03-26T14:47:27.428" v="837" actId="478"/>
          <ac:spMkLst>
            <pc:docMk/>
            <pc:sldMk cId="430814685" sldId="258"/>
            <ac:spMk id="7" creationId="{B25235A3-1E0D-4B24-B07B-FEF73202B4D7}"/>
          </ac:spMkLst>
        </pc:spChg>
        <pc:spChg chg="add del mod">
          <ac:chgData name="Opal Graham" userId="f91867ea3a0f0556" providerId="LiveId" clId="{37C89F12-DA25-46B3-9955-30D728DB9EF3}" dt="2019-03-25T03:24:30.851" v="323"/>
          <ac:spMkLst>
            <pc:docMk/>
            <pc:sldMk cId="430814685" sldId="258"/>
            <ac:spMk id="7" creationId="{B99DE050-8E5F-4DEC-9E1C-14B8056F5BCC}"/>
          </ac:spMkLst>
        </pc:spChg>
        <pc:spChg chg="del">
          <ac:chgData name="Opal Graham" userId="f91867ea3a0f0556" providerId="LiveId" clId="{37C89F12-DA25-46B3-9955-30D728DB9EF3}" dt="2019-03-25T03:09:31.792" v="203"/>
          <ac:spMkLst>
            <pc:docMk/>
            <pc:sldMk cId="430814685" sldId="258"/>
            <ac:spMk id="8" creationId="{50E53EDA-3B94-4F6B-9E86-D3BB9EBB9616}"/>
          </ac:spMkLst>
        </pc:spChg>
        <pc:spChg chg="add del mod">
          <ac:chgData name="Opal Graham" userId="f91867ea3a0f0556" providerId="LiveId" clId="{37C89F12-DA25-46B3-9955-30D728DB9EF3}" dt="2019-03-28T03:30:38.391" v="2512" actId="478"/>
          <ac:spMkLst>
            <pc:docMk/>
            <pc:sldMk cId="430814685" sldId="258"/>
            <ac:spMk id="9" creationId="{B289E32D-70B5-4E5E-AA0F-A58BAB2EB8A3}"/>
          </ac:spMkLst>
        </pc:spChg>
        <pc:spChg chg="add del">
          <ac:chgData name="Opal Graham" userId="f91867ea3a0f0556" providerId="LiveId" clId="{37C89F12-DA25-46B3-9955-30D728DB9EF3}" dt="2019-03-28T04:16:30.472" v="3503" actId="478"/>
          <ac:spMkLst>
            <pc:docMk/>
            <pc:sldMk cId="430814685" sldId="258"/>
            <ac:spMk id="11" creationId="{794C00C6-920B-4FC1-A306-05952DA0436F}"/>
          </ac:spMkLst>
        </pc:spChg>
        <pc:spChg chg="add del">
          <ac:chgData name="Opal Graham" userId="f91867ea3a0f0556" providerId="LiveId" clId="{37C89F12-DA25-46B3-9955-30D728DB9EF3}" dt="2019-03-28T04:15:22.975" v="3484" actId="478"/>
          <ac:spMkLst>
            <pc:docMk/>
            <pc:sldMk cId="430814685" sldId="258"/>
            <ac:spMk id="12" creationId="{50A77CD3-456B-4426-BD02-F80E0221669E}"/>
          </ac:spMkLst>
        </pc:spChg>
        <pc:spChg chg="add del">
          <ac:chgData name="Opal Graham" userId="f91867ea3a0f0556" providerId="LiveId" clId="{37C89F12-DA25-46B3-9955-30D728DB9EF3}" dt="2019-03-26T21:35:30.792" v="1049" actId="478"/>
          <ac:spMkLst>
            <pc:docMk/>
            <pc:sldMk cId="430814685" sldId="258"/>
            <ac:spMk id="12" creationId="{B7D93016-C6BA-4CB8-B1E3-26CD177489FE}"/>
          </ac:spMkLst>
        </pc:spChg>
        <pc:spChg chg="add del">
          <ac:chgData name="Opal Graham" userId="f91867ea3a0f0556" providerId="LiveId" clId="{37C89F12-DA25-46B3-9955-30D728DB9EF3}" dt="2019-03-26T21:35:26.355" v="1048" actId="478"/>
          <ac:spMkLst>
            <pc:docMk/>
            <pc:sldMk cId="430814685" sldId="258"/>
            <ac:spMk id="13" creationId="{4D7A0CC4-7BB2-4542-AC0D-8948EF8F23E1}"/>
          </ac:spMkLst>
        </pc:spChg>
        <pc:spChg chg="add del mod ord">
          <ac:chgData name="Opal Graham" userId="f91867ea3a0f0556" providerId="LiveId" clId="{37C89F12-DA25-46B3-9955-30D728DB9EF3}" dt="2019-03-28T04:16:46.717" v="3505" actId="478"/>
          <ac:spMkLst>
            <pc:docMk/>
            <pc:sldMk cId="430814685" sldId="258"/>
            <ac:spMk id="13" creationId="{D14B7842-2B75-4C05-BC14-CA2E595E01DB}"/>
          </ac:spMkLst>
        </pc:spChg>
        <pc:picChg chg="add del mod">
          <ac:chgData name="Opal Graham" userId="f91867ea3a0f0556" providerId="LiveId" clId="{37C89F12-DA25-46B3-9955-30D728DB9EF3}" dt="2019-03-25T03:07:23.907" v="185" actId="478"/>
          <ac:picMkLst>
            <pc:docMk/>
            <pc:sldMk cId="430814685" sldId="258"/>
            <ac:picMk id="4" creationId="{D7248462-4A24-47EE-A48B-D6074C8588C1}"/>
          </ac:picMkLst>
        </pc:picChg>
        <pc:picChg chg="add del mod">
          <ac:chgData name="Opal Graham" userId="f91867ea3a0f0556" providerId="LiveId" clId="{37C89F12-DA25-46B3-9955-30D728DB9EF3}" dt="2019-03-26T14:47:16.155" v="835" actId="478"/>
          <ac:picMkLst>
            <pc:docMk/>
            <pc:sldMk cId="430814685" sldId="258"/>
            <ac:picMk id="4" creationId="{E94E69BC-082D-42CA-B643-4E0A5DBEF5B6}"/>
          </ac:picMkLst>
        </pc:picChg>
        <pc:picChg chg="add del mod ord">
          <ac:chgData name="Opal Graham" userId="f91867ea3a0f0556" providerId="LiveId" clId="{37C89F12-DA25-46B3-9955-30D728DB9EF3}" dt="2019-03-28T04:16:24.702" v="3502" actId="478"/>
          <ac:picMkLst>
            <pc:docMk/>
            <pc:sldMk cId="430814685" sldId="258"/>
            <ac:picMk id="10" creationId="{26901E66-CD28-43CA-A748-091C9DF9CCF6}"/>
          </ac:picMkLst>
        </pc:picChg>
        <pc:cxnChg chg="del">
          <ac:chgData name="Opal Graham" userId="f91867ea3a0f0556" providerId="LiveId" clId="{37C89F12-DA25-46B3-9955-30D728DB9EF3}" dt="2019-03-25T03:09:31.792" v="203"/>
          <ac:cxnSpMkLst>
            <pc:docMk/>
            <pc:sldMk cId="430814685" sldId="258"/>
            <ac:cxnSpMk id="10" creationId="{30EFD79F-7790-479B-B7DB-BD0D8C101DDD}"/>
          </ac:cxnSpMkLst>
        </pc:cxnChg>
      </pc:sldChg>
      <pc:sldChg chg="addSp delSp modSp del ord">
        <pc:chgData name="Opal Graham" userId="f91867ea3a0f0556" providerId="LiveId" clId="{37C89F12-DA25-46B3-9955-30D728DB9EF3}" dt="2019-03-28T03:27:51.904" v="2498" actId="2696"/>
        <pc:sldMkLst>
          <pc:docMk/>
          <pc:sldMk cId="1608826688" sldId="260"/>
        </pc:sldMkLst>
        <pc:spChg chg="mod">
          <ac:chgData name="Opal Graham" userId="f91867ea3a0f0556" providerId="LiveId" clId="{37C89F12-DA25-46B3-9955-30D728DB9EF3}" dt="2019-03-26T21:47:40.948" v="1300" actId="14100"/>
          <ac:spMkLst>
            <pc:docMk/>
            <pc:sldMk cId="1608826688" sldId="260"/>
            <ac:spMk id="2" creationId="{5A07DFBF-5258-40CC-A65C-BEA5EF031EDA}"/>
          </ac:spMkLst>
        </pc:spChg>
        <pc:spChg chg="del">
          <ac:chgData name="Opal Graham" userId="f91867ea3a0f0556" providerId="LiveId" clId="{37C89F12-DA25-46B3-9955-30D728DB9EF3}" dt="2019-03-25T03:23:51.766" v="319"/>
          <ac:spMkLst>
            <pc:docMk/>
            <pc:sldMk cId="1608826688" sldId="260"/>
            <ac:spMk id="3" creationId="{BC840F36-1153-4702-AB89-A2136B491125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1608826688" sldId="260"/>
            <ac:spMk id="4" creationId="{F8DD8124-F4AF-4057-AD52-E59B20AB855B}"/>
          </ac:spMkLst>
        </pc:spChg>
        <pc:spChg chg="add del mod">
          <ac:chgData name="Opal Graham" userId="f91867ea3a0f0556" providerId="LiveId" clId="{37C89F12-DA25-46B3-9955-30D728DB9EF3}" dt="2019-03-26T22:08:33.311" v="1311" actId="478"/>
          <ac:spMkLst>
            <pc:docMk/>
            <pc:sldMk cId="1608826688" sldId="260"/>
            <ac:spMk id="5" creationId="{6D15D19F-576B-4BD6-9A07-54FD51907BDA}"/>
          </ac:spMkLst>
        </pc:spChg>
        <pc:picChg chg="add mod">
          <ac:chgData name="Opal Graham" userId="f91867ea3a0f0556" providerId="LiveId" clId="{37C89F12-DA25-46B3-9955-30D728DB9EF3}" dt="2019-03-26T22:11:37.929" v="1331" actId="1076"/>
          <ac:picMkLst>
            <pc:docMk/>
            <pc:sldMk cId="1608826688" sldId="260"/>
            <ac:picMk id="4" creationId="{1FEE2B66-76FB-4787-BF5D-80A6E65EAFC2}"/>
          </ac:picMkLst>
        </pc:picChg>
        <pc:picChg chg="add mod">
          <ac:chgData name="Opal Graham" userId="f91867ea3a0f0556" providerId="LiveId" clId="{37C89F12-DA25-46B3-9955-30D728DB9EF3}" dt="2019-03-26T22:10:58.142" v="1328" actId="1076"/>
          <ac:picMkLst>
            <pc:docMk/>
            <pc:sldMk cId="1608826688" sldId="260"/>
            <ac:picMk id="7" creationId="{C05CDC1E-321C-4CF6-AFA6-D8D0D3F94CA1}"/>
          </ac:picMkLst>
        </pc:picChg>
        <pc:picChg chg="add mod">
          <ac:chgData name="Opal Graham" userId="f91867ea3a0f0556" providerId="LiveId" clId="{37C89F12-DA25-46B3-9955-30D728DB9EF3}" dt="2019-03-26T22:19:24.278" v="1342" actId="1076"/>
          <ac:picMkLst>
            <pc:docMk/>
            <pc:sldMk cId="1608826688" sldId="260"/>
            <ac:picMk id="9" creationId="{5BDC51CE-4BF0-4902-B388-046D60D5F8E8}"/>
          </ac:picMkLst>
        </pc:picChg>
        <pc:picChg chg="add mod">
          <ac:chgData name="Opal Graham" userId="f91867ea3a0f0556" providerId="LiveId" clId="{37C89F12-DA25-46B3-9955-30D728DB9EF3}" dt="2019-03-26T22:18:49.484" v="1341" actId="1076"/>
          <ac:picMkLst>
            <pc:docMk/>
            <pc:sldMk cId="1608826688" sldId="260"/>
            <ac:picMk id="11" creationId="{164CCF02-7A73-48C8-9345-300663209D3A}"/>
          </ac:picMkLst>
        </pc:picChg>
      </pc:sldChg>
      <pc:sldChg chg="addSp delSp modSp mod setBg">
        <pc:chgData name="Opal Graham" userId="f91867ea3a0f0556" providerId="LiveId" clId="{37C89F12-DA25-46B3-9955-30D728DB9EF3}" dt="2019-03-28T03:43:57.261" v="2929" actId="1037"/>
        <pc:sldMkLst>
          <pc:docMk/>
          <pc:sldMk cId="2572765036" sldId="261"/>
        </pc:sldMkLst>
        <pc:spChg chg="mod">
          <ac:chgData name="Opal Graham" userId="f91867ea3a0f0556" providerId="LiveId" clId="{37C89F12-DA25-46B3-9955-30D728DB9EF3}" dt="2019-03-28T03:43:57.261" v="2929" actId="1037"/>
          <ac:spMkLst>
            <pc:docMk/>
            <pc:sldMk cId="2572765036" sldId="261"/>
            <ac:spMk id="2" creationId="{5A07DFBF-5258-40CC-A65C-BEA5EF031EDA}"/>
          </ac:spMkLst>
        </pc:spChg>
        <pc:spChg chg="del">
          <ac:chgData name="Opal Graham" userId="f91867ea3a0f0556" providerId="LiveId" clId="{37C89F12-DA25-46B3-9955-30D728DB9EF3}" dt="2019-03-25T03:23:51.766" v="319"/>
          <ac:spMkLst>
            <pc:docMk/>
            <pc:sldMk cId="2572765036" sldId="261"/>
            <ac:spMk id="3" creationId="{BC840F36-1153-4702-AB89-A2136B491125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2572765036" sldId="261"/>
            <ac:spMk id="4" creationId="{24404B06-A3B7-4D12-A367-862369A10474}"/>
          </ac:spMkLst>
        </pc:spChg>
        <pc:spChg chg="add del mod">
          <ac:chgData name="Opal Graham" userId="f91867ea3a0f0556" providerId="LiveId" clId="{37C89F12-DA25-46B3-9955-30D728DB9EF3}" dt="2019-03-26T21:44:09.093" v="1253" actId="478"/>
          <ac:spMkLst>
            <pc:docMk/>
            <pc:sldMk cId="2572765036" sldId="261"/>
            <ac:spMk id="4" creationId="{47B971A1-C22D-4830-B5D8-71C518E8A3A6}"/>
          </ac:spMkLst>
        </pc:spChg>
        <pc:spChg chg="add del mod">
          <ac:chgData name="Opal Graham" userId="f91867ea3a0f0556" providerId="LiveId" clId="{37C89F12-DA25-46B3-9955-30D728DB9EF3}" dt="2019-03-25T03:35:02.711" v="343" actId="931"/>
          <ac:spMkLst>
            <pc:docMk/>
            <pc:sldMk cId="2572765036" sldId="261"/>
            <ac:spMk id="5" creationId="{D1718185-1DAC-4757-9525-E5524A08BB10}"/>
          </ac:spMkLst>
        </pc:spChg>
        <pc:spChg chg="add del mod">
          <ac:chgData name="Opal Graham" userId="f91867ea3a0f0556" providerId="LiveId" clId="{37C89F12-DA25-46B3-9955-30D728DB9EF3}" dt="2019-03-26T21:44:46.012" v="1259" actId="478"/>
          <ac:spMkLst>
            <pc:docMk/>
            <pc:sldMk cId="2572765036" sldId="261"/>
            <ac:spMk id="6" creationId="{E9C5FB34-C984-4459-A48F-143D5005A603}"/>
          </ac:spMkLst>
        </pc:spChg>
        <pc:spChg chg="add del mod">
          <ac:chgData name="Opal Graham" userId="f91867ea3a0f0556" providerId="LiveId" clId="{37C89F12-DA25-46B3-9955-30D728DB9EF3}" dt="2019-03-26T21:45:06.049" v="1262" actId="478"/>
          <ac:spMkLst>
            <pc:docMk/>
            <pc:sldMk cId="2572765036" sldId="261"/>
            <ac:spMk id="8" creationId="{2847121F-E25C-40AF-A575-8DA165F32A25}"/>
          </ac:spMkLst>
        </pc:spChg>
        <pc:spChg chg="add del mod">
          <ac:chgData name="Opal Graham" userId="f91867ea3a0f0556" providerId="LiveId" clId="{37C89F12-DA25-46B3-9955-30D728DB9EF3}" dt="2019-03-27T01:40:32.424" v="1353" actId="478"/>
          <ac:spMkLst>
            <pc:docMk/>
            <pc:sldMk cId="2572765036" sldId="261"/>
            <ac:spMk id="11" creationId="{DEB1AC9B-45EC-4228-B978-AFBE63540E6A}"/>
          </ac:spMkLst>
        </pc:spChg>
        <pc:spChg chg="add del">
          <ac:chgData name="Opal Graham" userId="f91867ea3a0f0556" providerId="LiveId" clId="{37C89F12-DA25-46B3-9955-30D728DB9EF3}" dt="2019-03-25T03:35:56.886" v="347" actId="26606"/>
          <ac:spMkLst>
            <pc:docMk/>
            <pc:sldMk cId="2572765036" sldId="261"/>
            <ac:spMk id="15" creationId="{A21BC2E4-32BB-45F5-8DB3-0B7374F15B72}"/>
          </ac:spMkLst>
        </pc:spChg>
        <pc:picChg chg="add del">
          <ac:chgData name="Opal Graham" userId="f91867ea3a0f0556" providerId="LiveId" clId="{37C89F12-DA25-46B3-9955-30D728DB9EF3}" dt="2019-03-25T03:34:47.365" v="340" actId="478"/>
          <ac:picMkLst>
            <pc:docMk/>
            <pc:sldMk cId="2572765036" sldId="261"/>
            <ac:picMk id="6" creationId="{33146D5E-8E99-4D31-97E7-D3B8C946B6B4}"/>
          </ac:picMkLst>
        </pc:picChg>
        <pc:picChg chg="add del mod">
          <ac:chgData name="Opal Graham" userId="f91867ea3a0f0556" providerId="LiveId" clId="{37C89F12-DA25-46B3-9955-30D728DB9EF3}" dt="2019-03-25T03:34:54.422" v="342" actId="931"/>
          <ac:picMkLst>
            <pc:docMk/>
            <pc:sldMk cId="2572765036" sldId="261"/>
            <ac:picMk id="8" creationId="{77C3BD4F-5996-4791-B4E9-BA8B202E8617}"/>
          </ac:picMkLst>
        </pc:picChg>
        <pc:picChg chg="add del mod">
          <ac:chgData name="Opal Graham" userId="f91867ea3a0f0556" providerId="LiveId" clId="{37C89F12-DA25-46B3-9955-30D728DB9EF3}" dt="2019-03-26T21:45:10.918" v="1263" actId="478"/>
          <ac:picMkLst>
            <pc:docMk/>
            <pc:sldMk cId="2572765036" sldId="261"/>
            <ac:picMk id="10" creationId="{6E5799C2-61EA-4F66-A54F-4E1F3AD6F73C}"/>
          </ac:picMkLst>
        </pc:picChg>
        <pc:picChg chg="add del mod">
          <ac:chgData name="Opal Graham" userId="f91867ea3a0f0556" providerId="LiveId" clId="{37C89F12-DA25-46B3-9955-30D728DB9EF3}" dt="2019-03-27T01:40:29.774" v="1352" actId="478"/>
          <ac:picMkLst>
            <pc:docMk/>
            <pc:sldMk cId="2572765036" sldId="261"/>
            <ac:picMk id="12" creationId="{CC867451-DD49-4355-ADAE-2B01113BE6BE}"/>
          </ac:picMkLst>
        </pc:picChg>
        <pc:picChg chg="add del">
          <ac:chgData name="Opal Graham" userId="f91867ea3a0f0556" providerId="LiveId" clId="{37C89F12-DA25-46B3-9955-30D728DB9EF3}" dt="2019-03-25T03:35:56.886" v="347" actId="26606"/>
          <ac:picMkLst>
            <pc:docMk/>
            <pc:sldMk cId="2572765036" sldId="261"/>
            <ac:picMk id="13" creationId="{6E5799C2-61EA-4F66-A54F-4E1F3AD6F73C}"/>
          </ac:picMkLst>
        </pc:picChg>
        <pc:picChg chg="add mod">
          <ac:chgData name="Opal Graham" userId="f91867ea3a0f0556" providerId="LiveId" clId="{37C89F12-DA25-46B3-9955-30D728DB9EF3}" dt="2019-03-27T01:48:49.852" v="1438" actId="1076"/>
          <ac:picMkLst>
            <pc:docMk/>
            <pc:sldMk cId="2572765036" sldId="261"/>
            <ac:picMk id="14" creationId="{0A97B778-BE5E-4819-B7D7-2425B1755F2F}"/>
          </ac:picMkLst>
        </pc:picChg>
        <pc:picChg chg="add del mod">
          <ac:chgData name="Opal Graham" userId="f91867ea3a0f0556" providerId="LiveId" clId="{37C89F12-DA25-46B3-9955-30D728DB9EF3}" dt="2019-03-28T03:42:39.085" v="2884" actId="478"/>
          <ac:picMkLst>
            <pc:docMk/>
            <pc:sldMk cId="2572765036" sldId="261"/>
            <ac:picMk id="16" creationId="{F66A0FB7-5CAD-4058-9321-6088DD088F69}"/>
          </ac:picMkLst>
        </pc:picChg>
        <pc:picChg chg="add del mod">
          <ac:chgData name="Opal Graham" userId="f91867ea3a0f0556" providerId="LiveId" clId="{37C89F12-DA25-46B3-9955-30D728DB9EF3}" dt="2019-03-27T01:46:08.960" v="1408"/>
          <ac:picMkLst>
            <pc:docMk/>
            <pc:sldMk cId="2572765036" sldId="261"/>
            <ac:picMk id="17" creationId="{8CB9B893-A8AE-4184-AA76-521DCF668F1C}"/>
          </ac:picMkLst>
        </pc:picChg>
        <pc:picChg chg="add del mod">
          <ac:chgData name="Opal Graham" userId="f91867ea3a0f0556" providerId="LiveId" clId="{37C89F12-DA25-46B3-9955-30D728DB9EF3}" dt="2019-03-27T01:46:07.938" v="1406"/>
          <ac:picMkLst>
            <pc:docMk/>
            <pc:sldMk cId="2572765036" sldId="261"/>
            <ac:picMk id="18" creationId="{3B3B7324-9A91-4D6E-AE2F-EE233CA6F70A}"/>
          </ac:picMkLst>
        </pc:picChg>
      </pc:sldChg>
      <pc:sldChg chg="addSp delSp modSp">
        <pc:chgData name="Opal Graham" userId="f91867ea3a0f0556" providerId="LiveId" clId="{37C89F12-DA25-46B3-9955-30D728DB9EF3}" dt="2019-03-28T03:54:05.665" v="3178" actId="20577"/>
        <pc:sldMkLst>
          <pc:docMk/>
          <pc:sldMk cId="1555801597" sldId="262"/>
        </pc:sldMkLst>
        <pc:spChg chg="mod">
          <ac:chgData name="Opal Graham" userId="f91867ea3a0f0556" providerId="LiveId" clId="{37C89F12-DA25-46B3-9955-30D728DB9EF3}" dt="2019-03-28T03:54:05.665" v="3178" actId="20577"/>
          <ac:spMkLst>
            <pc:docMk/>
            <pc:sldMk cId="1555801597" sldId="262"/>
            <ac:spMk id="2" creationId="{5A07DFBF-5258-40CC-A65C-BEA5EF031EDA}"/>
          </ac:spMkLst>
        </pc:spChg>
        <pc:spChg chg="del">
          <ac:chgData name="Opal Graham" userId="f91867ea3a0f0556" providerId="LiveId" clId="{37C89F12-DA25-46B3-9955-30D728DB9EF3}" dt="2019-03-25T03:23:51.766" v="319"/>
          <ac:spMkLst>
            <pc:docMk/>
            <pc:sldMk cId="1555801597" sldId="262"/>
            <ac:spMk id="3" creationId="{BC840F36-1153-4702-AB89-A2136B491125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1555801597" sldId="262"/>
            <ac:spMk id="4" creationId="{0A306AF8-5341-40A5-8908-3B9A5A372099}"/>
          </ac:spMkLst>
        </pc:spChg>
        <pc:spChg chg="add del mod">
          <ac:chgData name="Opal Graham" userId="f91867ea3a0f0556" providerId="LiveId" clId="{37C89F12-DA25-46B3-9955-30D728DB9EF3}" dt="2019-03-27T03:22:19.074" v="1750" actId="478"/>
          <ac:spMkLst>
            <pc:docMk/>
            <pc:sldMk cId="1555801597" sldId="262"/>
            <ac:spMk id="5" creationId="{00F327B1-95EE-4EF4-A662-DB7D539B314A}"/>
          </ac:spMkLst>
        </pc:spChg>
        <pc:picChg chg="add mod">
          <ac:chgData name="Opal Graham" userId="f91867ea3a0f0556" providerId="LiveId" clId="{37C89F12-DA25-46B3-9955-30D728DB9EF3}" dt="2019-03-28T02:19:05.527" v="1842" actId="1076"/>
          <ac:picMkLst>
            <pc:docMk/>
            <pc:sldMk cId="1555801597" sldId="262"/>
            <ac:picMk id="4" creationId="{231E4E8E-F40E-47AB-A600-3CE8B4BEC724}"/>
          </ac:picMkLst>
        </pc:picChg>
        <pc:picChg chg="add del mod">
          <ac:chgData name="Opal Graham" userId="f91867ea3a0f0556" providerId="LiveId" clId="{37C89F12-DA25-46B3-9955-30D728DB9EF3}" dt="2019-03-28T03:53:32.122" v="3136" actId="478"/>
          <ac:picMkLst>
            <pc:docMk/>
            <pc:sldMk cId="1555801597" sldId="262"/>
            <ac:picMk id="6" creationId="{F56E586A-7B91-4DF2-9465-D41FF28E5335}"/>
          </ac:picMkLst>
        </pc:picChg>
      </pc:sldChg>
      <pc:sldChg chg="addSp delSp modSp">
        <pc:chgData name="Opal Graham" userId="f91867ea3a0f0556" providerId="LiveId" clId="{37C89F12-DA25-46B3-9955-30D728DB9EF3}" dt="2019-03-28T04:43:20.064" v="3610" actId="478"/>
        <pc:sldMkLst>
          <pc:docMk/>
          <pc:sldMk cId="2500725406" sldId="263"/>
        </pc:sldMkLst>
        <pc:spChg chg="mod">
          <ac:chgData name="Opal Graham" userId="f91867ea3a0f0556" providerId="LiveId" clId="{37C89F12-DA25-46B3-9955-30D728DB9EF3}" dt="2019-03-28T04:06:49.584" v="3418" actId="20577"/>
          <ac:spMkLst>
            <pc:docMk/>
            <pc:sldMk cId="2500725406" sldId="263"/>
            <ac:spMk id="2" creationId="{5A07DFBF-5258-40CC-A65C-BEA5EF031EDA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2500725406" sldId="263"/>
            <ac:spMk id="3" creationId="{A6026CE7-5452-48CF-9CE1-65A1108F155D}"/>
          </ac:spMkLst>
        </pc:spChg>
        <pc:spChg chg="add del mod">
          <ac:chgData name="Opal Graham" userId="f91867ea3a0f0556" providerId="LiveId" clId="{37C89F12-DA25-46B3-9955-30D728DB9EF3}" dt="2019-03-28T04:07:54.804" v="3432" actId="478"/>
          <ac:spMkLst>
            <pc:docMk/>
            <pc:sldMk cId="2500725406" sldId="263"/>
            <ac:spMk id="5" creationId="{5CEAB7DE-E52A-4963-9AB6-74FCB0A73FB1}"/>
          </ac:spMkLst>
        </pc:spChg>
        <pc:spChg chg="add del mod">
          <ac:chgData name="Opal Graham" userId="f91867ea3a0f0556" providerId="LiveId" clId="{37C89F12-DA25-46B3-9955-30D728DB9EF3}" dt="2019-03-28T04:42:45.335" v="3605" actId="478"/>
          <ac:spMkLst>
            <pc:docMk/>
            <pc:sldMk cId="2500725406" sldId="263"/>
            <ac:spMk id="6" creationId="{C1F1CA1B-A1B4-42D2-B4CE-47F272BFE89E}"/>
          </ac:spMkLst>
        </pc:spChg>
        <pc:spChg chg="add del">
          <ac:chgData name="Opal Graham" userId="f91867ea3a0f0556" providerId="LiveId" clId="{37C89F12-DA25-46B3-9955-30D728DB9EF3}" dt="2019-03-28T04:43:20.064" v="3610" actId="478"/>
          <ac:spMkLst>
            <pc:docMk/>
            <pc:sldMk cId="2500725406" sldId="263"/>
            <ac:spMk id="7" creationId="{D9276341-790D-4D61-896C-BDBF07D1FB3F}"/>
          </ac:spMkLst>
        </pc:spChg>
        <pc:picChg chg="mod">
          <ac:chgData name="Opal Graham" userId="f91867ea3a0f0556" providerId="LiveId" clId="{37C89F12-DA25-46B3-9955-30D728DB9EF3}" dt="2019-03-24T06:26:22.113" v="2" actId="1076"/>
          <ac:picMkLst>
            <pc:docMk/>
            <pc:sldMk cId="2500725406" sldId="263"/>
            <ac:picMk id="4" creationId="{06F286CA-7543-47A3-A7D0-AF6FD5D9EC0D}"/>
          </ac:picMkLst>
        </pc:picChg>
      </pc:sldChg>
      <pc:sldChg chg="addSp delSp modSp add del">
        <pc:chgData name="Opal Graham" userId="f91867ea3a0f0556" providerId="LiveId" clId="{37C89F12-DA25-46B3-9955-30D728DB9EF3}" dt="2019-03-28T04:09:23.733" v="3444" actId="2696"/>
        <pc:sldMkLst>
          <pc:docMk/>
          <pc:sldMk cId="4039656337" sldId="266"/>
        </pc:sldMkLst>
        <pc:spChg chg="del">
          <ac:chgData name="Opal Graham" userId="f91867ea3a0f0556" providerId="LiveId" clId="{37C89F12-DA25-46B3-9955-30D728DB9EF3}" dt="2019-03-28T04:07:04.766" v="3421" actId="478"/>
          <ac:spMkLst>
            <pc:docMk/>
            <pc:sldMk cId="4039656337" sldId="266"/>
            <ac:spMk id="2" creationId="{5A07DFBF-5258-40CC-A65C-BEA5EF031EDA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4039656337" sldId="266"/>
            <ac:spMk id="3" creationId="{FCFA40B2-0DF5-4A9B-9426-E7E137D36D48}"/>
          </ac:spMkLst>
        </pc:spChg>
        <pc:spChg chg="add del mod">
          <ac:chgData name="Opal Graham" userId="f91867ea3a0f0556" providerId="LiveId" clId="{37C89F12-DA25-46B3-9955-30D728DB9EF3}" dt="2019-03-28T04:07:58.791" v="3433" actId="478"/>
          <ac:spMkLst>
            <pc:docMk/>
            <pc:sldMk cId="4039656337" sldId="266"/>
            <ac:spMk id="6" creationId="{CCCDF5EE-AF66-484C-B877-70317D24CCE0}"/>
          </ac:spMkLst>
        </pc:spChg>
        <pc:spChg chg="add del">
          <ac:chgData name="Opal Graham" userId="f91867ea3a0f0556" providerId="LiveId" clId="{37C89F12-DA25-46B3-9955-30D728DB9EF3}" dt="2019-03-28T04:06:59.012" v="3420"/>
          <ac:spMkLst>
            <pc:docMk/>
            <pc:sldMk cId="4039656337" sldId="266"/>
            <ac:spMk id="7" creationId="{DFFC287C-D75E-48DA-BC26-B19FA8E5795B}"/>
          </ac:spMkLst>
        </pc:spChg>
        <pc:spChg chg="add del mod">
          <ac:chgData name="Opal Graham" userId="f91867ea3a0f0556" providerId="LiveId" clId="{37C89F12-DA25-46B3-9955-30D728DB9EF3}" dt="2019-03-28T04:07:10.165" v="3424" actId="478"/>
          <ac:spMkLst>
            <pc:docMk/>
            <pc:sldMk cId="4039656337" sldId="266"/>
            <ac:spMk id="8" creationId="{C0433412-30C9-4C34-9BF9-EF7A62EE7CE4}"/>
          </ac:spMkLst>
        </pc:spChg>
        <pc:spChg chg="add del">
          <ac:chgData name="Opal Graham" userId="f91867ea3a0f0556" providerId="LiveId" clId="{37C89F12-DA25-46B3-9955-30D728DB9EF3}" dt="2019-03-28T04:07:08.435" v="3423"/>
          <ac:spMkLst>
            <pc:docMk/>
            <pc:sldMk cId="4039656337" sldId="266"/>
            <ac:spMk id="9" creationId="{4F6512EA-D880-42DE-B8BD-87E3339B3757}"/>
          </ac:spMkLst>
        </pc:spChg>
        <pc:spChg chg="add">
          <ac:chgData name="Opal Graham" userId="f91867ea3a0f0556" providerId="LiveId" clId="{37C89F12-DA25-46B3-9955-30D728DB9EF3}" dt="2019-03-28T04:07:11.114" v="3425"/>
          <ac:spMkLst>
            <pc:docMk/>
            <pc:sldMk cId="4039656337" sldId="266"/>
            <ac:spMk id="10" creationId="{0E06E9DB-40B5-4BC2-BF0E-347DD07008E5}"/>
          </ac:spMkLst>
        </pc:spChg>
        <pc:picChg chg="add mod">
          <ac:chgData name="Opal Graham" userId="f91867ea3a0f0556" providerId="LiveId" clId="{37C89F12-DA25-46B3-9955-30D728DB9EF3}" dt="2019-03-24T06:26:38.836" v="5" actId="1076"/>
          <ac:picMkLst>
            <pc:docMk/>
            <pc:sldMk cId="4039656337" sldId="266"/>
            <ac:picMk id="5" creationId="{6CCA961B-84C0-49D0-9A8F-A54E8E3C72E6}"/>
          </ac:picMkLst>
        </pc:picChg>
      </pc:sldChg>
      <pc:sldChg chg="addSp delSp modSp add">
        <pc:chgData name="Opal Graham" userId="f91867ea3a0f0556" providerId="LiveId" clId="{37C89F12-DA25-46B3-9955-30D728DB9EF3}" dt="2019-03-28T04:42:59.830" v="3607"/>
        <pc:sldMkLst>
          <pc:docMk/>
          <pc:sldMk cId="2325967561" sldId="267"/>
        </pc:sldMkLst>
        <pc:spChg chg="del mod">
          <ac:chgData name="Opal Graham" userId="f91867ea3a0f0556" providerId="LiveId" clId="{37C89F12-DA25-46B3-9955-30D728DB9EF3}" dt="2019-03-28T04:07:20.456" v="3427" actId="478"/>
          <ac:spMkLst>
            <pc:docMk/>
            <pc:sldMk cId="2325967561" sldId="267"/>
            <ac:spMk id="2" creationId="{5A07DFBF-5258-40CC-A65C-BEA5EF031EDA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2325967561" sldId="267"/>
            <ac:spMk id="3" creationId="{53106FE5-1E61-45A0-AA69-30B1B6B0826C}"/>
          </ac:spMkLst>
        </pc:spChg>
        <pc:spChg chg="add del mod">
          <ac:chgData name="Opal Graham" userId="f91867ea3a0f0556" providerId="LiveId" clId="{37C89F12-DA25-46B3-9955-30D728DB9EF3}" dt="2019-03-28T04:05:52.422" v="3390" actId="478"/>
          <ac:spMkLst>
            <pc:docMk/>
            <pc:sldMk cId="2325967561" sldId="267"/>
            <ac:spMk id="7" creationId="{D7195264-55AE-462C-BF10-B23E048AECCA}"/>
          </ac:spMkLst>
        </pc:spChg>
        <pc:spChg chg="add del mod">
          <ac:chgData name="Opal Graham" userId="f91867ea3a0f0556" providerId="LiveId" clId="{37C89F12-DA25-46B3-9955-30D728DB9EF3}" dt="2019-03-28T04:07:22.501" v="3428" actId="478"/>
          <ac:spMkLst>
            <pc:docMk/>
            <pc:sldMk cId="2325967561" sldId="267"/>
            <ac:spMk id="8" creationId="{374DFC5E-1919-4E4C-9F09-98CC7F6A2CB7}"/>
          </ac:spMkLst>
        </pc:spChg>
        <pc:spChg chg="add">
          <ac:chgData name="Opal Graham" userId="f91867ea3a0f0556" providerId="LiveId" clId="{37C89F12-DA25-46B3-9955-30D728DB9EF3}" dt="2019-03-28T04:07:23.255" v="3429"/>
          <ac:spMkLst>
            <pc:docMk/>
            <pc:sldMk cId="2325967561" sldId="267"/>
            <ac:spMk id="9" creationId="{C4DF91DC-5338-4C61-9C55-870BD5EECEC4}"/>
          </ac:spMkLst>
        </pc:spChg>
        <pc:spChg chg="add del">
          <ac:chgData name="Opal Graham" userId="f91867ea3a0f0556" providerId="LiveId" clId="{37C89F12-DA25-46B3-9955-30D728DB9EF3}" dt="2019-03-28T04:42:51.229" v="3606" actId="478"/>
          <ac:spMkLst>
            <pc:docMk/>
            <pc:sldMk cId="2325967561" sldId="267"/>
            <ac:spMk id="10" creationId="{CFF4AE06-2D8C-42D8-B430-509AF7EC725E}"/>
          </ac:spMkLst>
        </pc:spChg>
        <pc:spChg chg="add">
          <ac:chgData name="Opal Graham" userId="f91867ea3a0f0556" providerId="LiveId" clId="{37C89F12-DA25-46B3-9955-30D728DB9EF3}" dt="2019-03-28T04:39:08.103" v="3572"/>
          <ac:spMkLst>
            <pc:docMk/>
            <pc:sldMk cId="2325967561" sldId="267"/>
            <ac:spMk id="11" creationId="{7E5884B3-282D-483F-822B-6C673C83990A}"/>
          </ac:spMkLst>
        </pc:spChg>
        <pc:spChg chg="add">
          <ac:chgData name="Opal Graham" userId="f91867ea3a0f0556" providerId="LiveId" clId="{37C89F12-DA25-46B3-9955-30D728DB9EF3}" dt="2019-03-28T04:42:59.830" v="3607"/>
          <ac:spMkLst>
            <pc:docMk/>
            <pc:sldMk cId="2325967561" sldId="267"/>
            <ac:spMk id="12" creationId="{96998B2C-7AEE-4ED7-A279-8A96BD56118E}"/>
          </ac:spMkLst>
        </pc:spChg>
        <pc:picChg chg="mod">
          <ac:chgData name="Opal Graham" userId="f91867ea3a0f0556" providerId="LiveId" clId="{37C89F12-DA25-46B3-9955-30D728DB9EF3}" dt="2019-03-28T04:08:32.037" v="3434" actId="1076"/>
          <ac:picMkLst>
            <pc:docMk/>
            <pc:sldMk cId="2325967561" sldId="267"/>
            <ac:picMk id="5" creationId="{6CCA961B-84C0-49D0-9A8F-A54E8E3C72E6}"/>
          </ac:picMkLst>
        </pc:picChg>
        <pc:picChg chg="add del mod">
          <ac:chgData name="Opal Graham" userId="f91867ea3a0f0556" providerId="LiveId" clId="{37C89F12-DA25-46B3-9955-30D728DB9EF3}" dt="2019-03-28T04:09:25.105" v="3445" actId="478"/>
          <ac:picMkLst>
            <pc:docMk/>
            <pc:sldMk cId="2325967561" sldId="267"/>
            <ac:picMk id="6" creationId="{4ED3E180-A2C6-483D-8797-14894F0522AB}"/>
          </ac:picMkLst>
        </pc:picChg>
      </pc:sldChg>
      <pc:sldChg chg="addSp delSp modSp add ord delDesignElem">
        <pc:chgData name="Opal Graham" userId="f91867ea3a0f0556" providerId="LiveId" clId="{37C89F12-DA25-46B3-9955-30D728DB9EF3}" dt="2019-03-28T04:13:43.691" v="3477" actId="255"/>
        <pc:sldMkLst>
          <pc:docMk/>
          <pc:sldMk cId="1068926550" sldId="269"/>
        </pc:sldMkLst>
        <pc:spChg chg="mod">
          <ac:chgData name="Opal Graham" userId="f91867ea3a0f0556" providerId="LiveId" clId="{37C89F12-DA25-46B3-9955-30D728DB9EF3}" dt="2019-03-25T03:26:41.883" v="336" actId="26606"/>
          <ac:spMkLst>
            <pc:docMk/>
            <pc:sldMk cId="1068926550" sldId="269"/>
            <ac:spMk id="2" creationId="{6FF1871C-E0AB-403C-93B9-4ED724120CE0}"/>
          </ac:spMkLst>
        </pc:spChg>
        <pc:spChg chg="del mod">
          <ac:chgData name="Opal Graham" userId="f91867ea3a0f0556" providerId="LiveId" clId="{37C89F12-DA25-46B3-9955-30D728DB9EF3}" dt="2019-03-28T03:29:13.537" v="2499" actId="478"/>
          <ac:spMkLst>
            <pc:docMk/>
            <pc:sldMk cId="1068926550" sldId="269"/>
            <ac:spMk id="3" creationId="{D80AD8BF-9661-47FF-8CD9-1DE8E2426FD1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1068926550" sldId="269"/>
            <ac:spMk id="4" creationId="{19FBFAA7-89B8-4884-9C91-98B416FEC6EA}"/>
          </ac:spMkLst>
        </pc:spChg>
        <pc:spChg chg="add del mod">
          <ac:chgData name="Opal Graham" userId="f91867ea3a0f0556" providerId="LiveId" clId="{37C89F12-DA25-46B3-9955-30D728DB9EF3}" dt="2019-03-28T03:29:16.753" v="2500" actId="478"/>
          <ac:spMkLst>
            <pc:docMk/>
            <pc:sldMk cId="1068926550" sldId="269"/>
            <ac:spMk id="5" creationId="{01423FF7-D1A9-4C26-A596-1E5D82741850}"/>
          </ac:spMkLst>
        </pc:spChg>
        <pc:spChg chg="add del mod">
          <ac:chgData name="Opal Graham" userId="f91867ea3a0f0556" providerId="LiveId" clId="{37C89F12-DA25-46B3-9955-30D728DB9EF3}" dt="2019-03-25T03:23:51.766" v="319"/>
          <ac:spMkLst>
            <pc:docMk/>
            <pc:sldMk cId="1068926550" sldId="269"/>
            <ac:spMk id="5" creationId="{495E953D-FC6D-497C-8A88-70D0640D89CD}"/>
          </ac:spMkLst>
        </pc:spChg>
        <pc:spChg chg="add mod">
          <ac:chgData name="Opal Graham" userId="f91867ea3a0f0556" providerId="LiveId" clId="{37C89F12-DA25-46B3-9955-30D728DB9EF3}" dt="2019-03-28T04:13:43.691" v="3477" actId="255"/>
          <ac:spMkLst>
            <pc:docMk/>
            <pc:sldMk cId="1068926550" sldId="269"/>
            <ac:spMk id="6" creationId="{A873DAA3-EC25-40CA-B35A-B1A620CB4C07}"/>
          </ac:spMkLst>
        </pc:spChg>
        <pc:spChg chg="add del mod">
          <ac:chgData name="Opal Graham" userId="f91867ea3a0f0556" providerId="LiveId" clId="{37C89F12-DA25-46B3-9955-30D728DB9EF3}" dt="2019-03-25T03:24:30.851" v="323"/>
          <ac:spMkLst>
            <pc:docMk/>
            <pc:sldMk cId="1068926550" sldId="269"/>
            <ac:spMk id="6" creationId="{C97BAED9-341D-4BD8-B766-9606B010F2F6}"/>
          </ac:spMkLst>
        </pc:spChg>
        <pc:spChg chg="add del mod">
          <ac:chgData name="Opal Graham" userId="f91867ea3a0f0556" providerId="LiveId" clId="{37C89F12-DA25-46B3-9955-30D728DB9EF3}" dt="2019-03-25T03:24:30.851" v="323"/>
          <ac:spMkLst>
            <pc:docMk/>
            <pc:sldMk cId="1068926550" sldId="269"/>
            <ac:spMk id="7" creationId="{D35FC51F-BA8D-4BBB-B6DE-19A5BE52DA9D}"/>
          </ac:spMkLst>
        </pc:spChg>
        <pc:spChg chg="del">
          <ac:chgData name="Opal Graham" userId="f91867ea3a0f0556" providerId="LiveId" clId="{37C89F12-DA25-46B3-9955-30D728DB9EF3}" dt="2019-03-25T03:09:31.792" v="203"/>
          <ac:spMkLst>
            <pc:docMk/>
            <pc:sldMk cId="1068926550" sldId="269"/>
            <ac:spMk id="8" creationId="{50E53EDA-3B94-4F6B-9E86-D3BB9EBB9616}"/>
          </ac:spMkLst>
        </pc:spChg>
        <pc:picChg chg="add del mod">
          <ac:chgData name="Opal Graham" userId="f91867ea3a0f0556" providerId="LiveId" clId="{37C89F12-DA25-46B3-9955-30D728DB9EF3}" dt="2019-03-28T03:10:02.344" v="2063" actId="1036"/>
          <ac:picMkLst>
            <pc:docMk/>
            <pc:sldMk cId="1068926550" sldId="269"/>
            <ac:picMk id="11" creationId="{CB228B54-EE42-4021-89A0-A6ED3DC55D67}"/>
          </ac:picMkLst>
        </pc:picChg>
        <pc:cxnChg chg="del">
          <ac:chgData name="Opal Graham" userId="f91867ea3a0f0556" providerId="LiveId" clId="{37C89F12-DA25-46B3-9955-30D728DB9EF3}" dt="2019-03-25T03:09:31.792" v="203"/>
          <ac:cxnSpMkLst>
            <pc:docMk/>
            <pc:sldMk cId="1068926550" sldId="269"/>
            <ac:cxnSpMk id="10" creationId="{30EFD79F-7790-479B-B7DB-BD0D8C101DDD}"/>
          </ac:cxnSpMkLst>
        </pc:cxnChg>
      </pc:sldChg>
      <pc:sldChg chg="addSp delSp modSp add del">
        <pc:chgData name="Opal Graham" userId="f91867ea3a0f0556" providerId="LiveId" clId="{37C89F12-DA25-46B3-9955-30D728DB9EF3}" dt="2019-03-28T04:30:48.820" v="3523" actId="2696"/>
        <pc:sldMkLst>
          <pc:docMk/>
          <pc:sldMk cId="2337051870" sldId="273"/>
        </pc:sldMkLst>
        <pc:spChg chg="add del mod">
          <ac:chgData name="Opal Graham" userId="f91867ea3a0f0556" providerId="LiveId" clId="{37C89F12-DA25-46B3-9955-30D728DB9EF3}" dt="2019-03-28T03:36:22.092" v="2725" actId="478"/>
          <ac:spMkLst>
            <pc:docMk/>
            <pc:sldMk cId="2337051870" sldId="273"/>
            <ac:spMk id="4" creationId="{3A263C5B-EA1F-4D28-99B4-9DBEEC9D209E}"/>
          </ac:spMkLst>
        </pc:spChg>
        <pc:spChg chg="add del">
          <ac:chgData name="Opal Graham" userId="f91867ea3a0f0556" providerId="LiveId" clId="{37C89F12-DA25-46B3-9955-30D728DB9EF3}" dt="2019-03-26T21:35:14.682" v="1045"/>
          <ac:spMkLst>
            <pc:docMk/>
            <pc:sldMk cId="2337051870" sldId="273"/>
            <ac:spMk id="8" creationId="{A5BA43C8-D0EE-431E-BEA9-DE3925E0ACA4}"/>
          </ac:spMkLst>
        </pc:spChg>
        <pc:spChg chg="del mod">
          <ac:chgData name="Opal Graham" userId="f91867ea3a0f0556" providerId="LiveId" clId="{37C89F12-DA25-46B3-9955-30D728DB9EF3}" dt="2019-03-28T03:36:20.281" v="2724" actId="478"/>
          <ac:spMkLst>
            <pc:docMk/>
            <pc:sldMk cId="2337051870" sldId="273"/>
            <ac:spMk id="9" creationId="{B289E32D-70B5-4E5E-AA0F-A58BAB2EB8A3}"/>
          </ac:spMkLst>
        </pc:spChg>
        <pc:spChg chg="add del">
          <ac:chgData name="Opal Graham" userId="f91867ea3a0f0556" providerId="LiveId" clId="{37C89F12-DA25-46B3-9955-30D728DB9EF3}" dt="2019-03-28T04:18:03.030" v="3511" actId="478"/>
          <ac:spMkLst>
            <pc:docMk/>
            <pc:sldMk cId="2337051870" sldId="273"/>
            <ac:spMk id="11" creationId="{B4F77AB4-719E-4BE3-BCEC-D7DD1E7D74AB}"/>
          </ac:spMkLst>
        </pc:spChg>
        <pc:spChg chg="add del">
          <ac:chgData name="Opal Graham" userId="f91867ea3a0f0556" providerId="LiveId" clId="{37C89F12-DA25-46B3-9955-30D728DB9EF3}" dt="2019-03-26T21:35:14.682" v="1045"/>
          <ac:spMkLst>
            <pc:docMk/>
            <pc:sldMk cId="2337051870" sldId="273"/>
            <ac:spMk id="11" creationId="{D51E3AE3-B0F8-43F2-988A-3F90FE96A8EE}"/>
          </ac:spMkLst>
        </pc:spChg>
        <pc:spChg chg="add">
          <ac:chgData name="Opal Graham" userId="f91867ea3a0f0556" providerId="LiveId" clId="{37C89F12-DA25-46B3-9955-30D728DB9EF3}" dt="2019-03-28T03:38:14.231" v="2744"/>
          <ac:spMkLst>
            <pc:docMk/>
            <pc:sldMk cId="2337051870" sldId="273"/>
            <ac:spMk id="12" creationId="{2239903E-44F5-49FB-A744-9FC1446AC91A}"/>
          </ac:spMkLst>
        </pc:spChg>
        <pc:spChg chg="add del">
          <ac:chgData name="Opal Graham" userId="f91867ea3a0f0556" providerId="LiveId" clId="{37C89F12-DA25-46B3-9955-30D728DB9EF3}" dt="2019-03-26T21:35:14.682" v="1045"/>
          <ac:spMkLst>
            <pc:docMk/>
            <pc:sldMk cId="2337051870" sldId="273"/>
            <ac:spMk id="12" creationId="{F26A2887-3C1B-441A-BD26-11719A6F0C81}"/>
          </ac:spMkLst>
        </pc:spChg>
        <pc:spChg chg="add del">
          <ac:chgData name="Opal Graham" userId="f91867ea3a0f0556" providerId="LiveId" clId="{37C89F12-DA25-46B3-9955-30D728DB9EF3}" dt="2019-03-28T03:38:13.681" v="2743" actId="478"/>
          <ac:spMkLst>
            <pc:docMk/>
            <pc:sldMk cId="2337051870" sldId="273"/>
            <ac:spMk id="13" creationId="{6E00D07D-61B7-4DC1-BADF-45AA8FE340AC}"/>
          </ac:spMkLst>
        </pc:spChg>
        <pc:spChg chg="add del">
          <ac:chgData name="Opal Graham" userId="f91867ea3a0f0556" providerId="LiveId" clId="{37C89F12-DA25-46B3-9955-30D728DB9EF3}" dt="2019-03-28T03:38:25.001" v="2746" actId="478"/>
          <ac:spMkLst>
            <pc:docMk/>
            <pc:sldMk cId="2337051870" sldId="273"/>
            <ac:spMk id="14" creationId="{503950A5-9A4E-4520-9486-3E8BFD446000}"/>
          </ac:spMkLst>
        </pc:spChg>
        <pc:spChg chg="add del">
          <ac:chgData name="Opal Graham" userId="f91867ea3a0f0556" providerId="LiveId" clId="{37C89F12-DA25-46B3-9955-30D728DB9EF3}" dt="2019-03-26T21:38:30.136" v="1072" actId="478"/>
          <ac:spMkLst>
            <pc:docMk/>
            <pc:sldMk cId="2337051870" sldId="273"/>
            <ac:spMk id="14" creationId="{E2335AAB-693D-4486-8D83-F6B38117F157}"/>
          </ac:spMkLst>
        </pc:spChg>
        <pc:spChg chg="add del">
          <ac:chgData name="Opal Graham" userId="f91867ea3a0f0556" providerId="LiveId" clId="{37C89F12-DA25-46B3-9955-30D728DB9EF3}" dt="2019-03-26T21:35:48.200" v="1052" actId="478"/>
          <ac:spMkLst>
            <pc:docMk/>
            <pc:sldMk cId="2337051870" sldId="273"/>
            <ac:spMk id="15" creationId="{62F88F08-ED10-43C5-92E4-BE736A2682C3}"/>
          </ac:spMkLst>
        </pc:spChg>
        <pc:spChg chg="add del">
          <ac:chgData name="Opal Graham" userId="f91867ea3a0f0556" providerId="LiveId" clId="{37C89F12-DA25-46B3-9955-30D728DB9EF3}" dt="2019-03-28T03:38:31.014" v="2747" actId="478"/>
          <ac:spMkLst>
            <pc:docMk/>
            <pc:sldMk cId="2337051870" sldId="273"/>
            <ac:spMk id="15" creationId="{B0A7F017-DCFD-483D-8C12-DA16CC8CD2BC}"/>
          </ac:spMkLst>
        </pc:spChg>
        <pc:spChg chg="add del">
          <ac:chgData name="Opal Graham" userId="f91867ea3a0f0556" providerId="LiveId" clId="{37C89F12-DA25-46B3-9955-30D728DB9EF3}" dt="2019-03-28T03:38:21.612" v="2745" actId="478"/>
          <ac:spMkLst>
            <pc:docMk/>
            <pc:sldMk cId="2337051870" sldId="273"/>
            <ac:spMk id="16" creationId="{ED36EC5F-8BD2-4823-9C73-D0EEE4DF57D7}"/>
          </ac:spMkLst>
        </pc:spChg>
        <pc:spChg chg="add">
          <ac:chgData name="Opal Graham" userId="f91867ea3a0f0556" providerId="LiveId" clId="{37C89F12-DA25-46B3-9955-30D728DB9EF3}" dt="2019-03-28T04:18:03.940" v="3512"/>
          <ac:spMkLst>
            <pc:docMk/>
            <pc:sldMk cId="2337051870" sldId="273"/>
            <ac:spMk id="17" creationId="{D2D87D68-91A1-43FC-8137-75275DB421E6}"/>
          </ac:spMkLst>
        </pc:spChg>
        <pc:picChg chg="del">
          <ac:chgData name="Opal Graham" userId="f91867ea3a0f0556" providerId="LiveId" clId="{37C89F12-DA25-46B3-9955-30D728DB9EF3}" dt="2019-03-26T21:27:19.026" v="899" actId="478"/>
          <ac:picMkLst>
            <pc:docMk/>
            <pc:sldMk cId="2337051870" sldId="273"/>
            <ac:picMk id="4" creationId="{5D9EB15C-8C48-4A2F-880D-D8B7C86E95A7}"/>
          </ac:picMkLst>
        </pc:picChg>
        <pc:picChg chg="add del mod">
          <ac:chgData name="Opal Graham" userId="f91867ea3a0f0556" providerId="LiveId" clId="{37C89F12-DA25-46B3-9955-30D728DB9EF3}" dt="2019-03-26T21:35:44.776" v="1051" actId="478"/>
          <ac:picMkLst>
            <pc:docMk/>
            <pc:sldMk cId="2337051870" sldId="273"/>
            <ac:picMk id="5" creationId="{2362594A-D4B8-4CAA-A0EF-7767D4A0BB1B}"/>
          </ac:picMkLst>
        </pc:picChg>
      </pc:sldChg>
      <pc:sldChg chg="addSp delSp modSp add">
        <pc:chgData name="Opal Graham" userId="f91867ea3a0f0556" providerId="LiveId" clId="{37C89F12-DA25-46B3-9955-30D728DB9EF3}" dt="2019-03-28T04:18:23.806" v="3516"/>
        <pc:sldMkLst>
          <pc:docMk/>
          <pc:sldMk cId="3806130866" sldId="274"/>
        </pc:sldMkLst>
        <pc:spChg chg="add del mod">
          <ac:chgData name="Opal Graham" userId="f91867ea3a0f0556" providerId="LiveId" clId="{37C89F12-DA25-46B3-9955-30D728DB9EF3}" dt="2019-03-28T03:35:45.661" v="2661" actId="478"/>
          <ac:spMkLst>
            <pc:docMk/>
            <pc:sldMk cId="3806130866" sldId="274"/>
            <ac:spMk id="5" creationId="{E771010A-B3B1-4567-A4CB-8166447A1DB0}"/>
          </ac:spMkLst>
        </pc:spChg>
        <pc:spChg chg="add del">
          <ac:chgData name="Opal Graham" userId="f91867ea3a0f0556" providerId="LiveId" clId="{37C89F12-DA25-46B3-9955-30D728DB9EF3}" dt="2019-03-28T03:37:22.007" v="2730" actId="478"/>
          <ac:spMkLst>
            <pc:docMk/>
            <pc:sldMk cId="3806130866" sldId="274"/>
            <ac:spMk id="8" creationId="{501D1CE5-16F9-4F0C-BF9B-78E1B3989041}"/>
          </ac:spMkLst>
        </pc:spChg>
        <pc:spChg chg="del">
          <ac:chgData name="Opal Graham" userId="f91867ea3a0f0556" providerId="LiveId" clId="{37C89F12-DA25-46B3-9955-30D728DB9EF3}" dt="2019-03-28T03:35:43.622" v="2660" actId="478"/>
          <ac:spMkLst>
            <pc:docMk/>
            <pc:sldMk cId="3806130866" sldId="274"/>
            <ac:spMk id="9" creationId="{B289E32D-70B5-4E5E-AA0F-A58BAB2EB8A3}"/>
          </ac:spMkLst>
        </pc:spChg>
        <pc:spChg chg="add del">
          <ac:chgData name="Opal Graham" userId="f91867ea3a0f0556" providerId="LiveId" clId="{37C89F12-DA25-46B3-9955-30D728DB9EF3}" dt="2019-03-28T03:37:26.156" v="2731" actId="478"/>
          <ac:spMkLst>
            <pc:docMk/>
            <pc:sldMk cId="3806130866" sldId="274"/>
            <ac:spMk id="11" creationId="{D89DAFCD-00F5-4237-97E1-05F3DF04339F}"/>
          </ac:spMkLst>
        </pc:spChg>
        <pc:spChg chg="add del">
          <ac:chgData name="Opal Graham" userId="f91867ea3a0f0556" providerId="LiveId" clId="{37C89F12-DA25-46B3-9955-30D728DB9EF3}" dt="2019-03-28T03:37:18.640" v="2729" actId="478"/>
          <ac:spMkLst>
            <pc:docMk/>
            <pc:sldMk cId="3806130866" sldId="274"/>
            <ac:spMk id="12" creationId="{C9BA0CCF-C978-4B8C-B9E5-5341734122D0}"/>
          </ac:spMkLst>
        </pc:spChg>
        <pc:spChg chg="add del mod">
          <ac:chgData name="Opal Graham" userId="f91867ea3a0f0556" providerId="LiveId" clId="{37C89F12-DA25-46B3-9955-30D728DB9EF3}" dt="2019-03-28T04:18:23.321" v="3515" actId="478"/>
          <ac:spMkLst>
            <pc:docMk/>
            <pc:sldMk cId="3806130866" sldId="274"/>
            <ac:spMk id="13" creationId="{5D18C3FA-9C09-4FA1-8B05-5EBDFF61DF16}"/>
          </ac:spMkLst>
        </pc:spChg>
        <pc:spChg chg="add del">
          <ac:chgData name="Opal Graham" userId="f91867ea3a0f0556" providerId="LiveId" clId="{37C89F12-DA25-46B3-9955-30D728DB9EF3}" dt="2019-03-28T03:37:32.192" v="2734" actId="478"/>
          <ac:spMkLst>
            <pc:docMk/>
            <pc:sldMk cId="3806130866" sldId="274"/>
            <ac:spMk id="14" creationId="{195F0C30-C2DB-4323-A3F6-9A89786B3743}"/>
          </ac:spMkLst>
        </pc:spChg>
        <pc:spChg chg="add del">
          <ac:chgData name="Opal Graham" userId="f91867ea3a0f0556" providerId="LiveId" clId="{37C89F12-DA25-46B3-9955-30D728DB9EF3}" dt="2019-03-28T03:37:32.192" v="2734" actId="478"/>
          <ac:spMkLst>
            <pc:docMk/>
            <pc:sldMk cId="3806130866" sldId="274"/>
            <ac:spMk id="15" creationId="{621D172C-BBAB-499A-9A3F-CC564F254C11}"/>
          </ac:spMkLst>
        </pc:spChg>
        <pc:spChg chg="add del">
          <ac:chgData name="Opal Graham" userId="f91867ea3a0f0556" providerId="LiveId" clId="{37C89F12-DA25-46B3-9955-30D728DB9EF3}" dt="2019-03-28T03:37:38.276" v="2735" actId="478"/>
          <ac:spMkLst>
            <pc:docMk/>
            <pc:sldMk cId="3806130866" sldId="274"/>
            <ac:spMk id="16" creationId="{768169CA-966A-406F-AD97-113B0F38662E}"/>
          </ac:spMkLst>
        </pc:spChg>
        <pc:spChg chg="add del">
          <ac:chgData name="Opal Graham" userId="f91867ea3a0f0556" providerId="LiveId" clId="{37C89F12-DA25-46B3-9955-30D728DB9EF3}" dt="2019-03-28T03:37:32.192" v="2734" actId="478"/>
          <ac:spMkLst>
            <pc:docMk/>
            <pc:sldMk cId="3806130866" sldId="274"/>
            <ac:spMk id="17" creationId="{BAEEA1E0-793F-4E80-9F5C-61DBCFFD705A}"/>
          </ac:spMkLst>
        </pc:spChg>
        <pc:spChg chg="add">
          <ac:chgData name="Opal Graham" userId="f91867ea3a0f0556" providerId="LiveId" clId="{37C89F12-DA25-46B3-9955-30D728DB9EF3}" dt="2019-03-28T04:18:23.806" v="3516"/>
          <ac:spMkLst>
            <pc:docMk/>
            <pc:sldMk cId="3806130866" sldId="274"/>
            <ac:spMk id="18" creationId="{418343A5-A3A0-4FAE-8494-C2DF8A9EC343}"/>
          </ac:spMkLst>
        </pc:spChg>
        <pc:picChg chg="add mod">
          <ac:chgData name="Opal Graham" userId="f91867ea3a0f0556" providerId="LiveId" clId="{37C89F12-DA25-46B3-9955-30D728DB9EF3}" dt="2019-03-26T21:29:55.361" v="936" actId="1076"/>
          <ac:picMkLst>
            <pc:docMk/>
            <pc:sldMk cId="3806130866" sldId="274"/>
            <ac:picMk id="4" creationId="{ED4BA601-1931-4F1E-BD59-ABE75620DBD3}"/>
          </ac:picMkLst>
        </pc:picChg>
        <pc:picChg chg="del">
          <ac:chgData name="Opal Graham" userId="f91867ea3a0f0556" providerId="LiveId" clId="{37C89F12-DA25-46B3-9955-30D728DB9EF3}" dt="2019-03-26T21:29:39.012" v="935" actId="478"/>
          <ac:picMkLst>
            <pc:docMk/>
            <pc:sldMk cId="3806130866" sldId="274"/>
            <ac:picMk id="5" creationId="{2362594A-D4B8-4CAA-A0EF-7767D4A0BB1B}"/>
          </ac:picMkLst>
        </pc:picChg>
      </pc:sldChg>
      <pc:sldChg chg="addSp delSp modSp add">
        <pc:chgData name="Opal Graham" userId="f91867ea3a0f0556" providerId="LiveId" clId="{37C89F12-DA25-46B3-9955-30D728DB9EF3}" dt="2019-03-28T04:18:51.338" v="3522" actId="14100"/>
        <pc:sldMkLst>
          <pc:docMk/>
          <pc:sldMk cId="2028781621" sldId="275"/>
        </pc:sldMkLst>
        <pc:spChg chg="add del mod">
          <ac:chgData name="Opal Graham" userId="f91867ea3a0f0556" providerId="LiveId" clId="{37C89F12-DA25-46B3-9955-30D728DB9EF3}" dt="2019-03-28T03:33:38.627" v="2642" actId="478"/>
          <ac:spMkLst>
            <pc:docMk/>
            <pc:sldMk cId="2028781621" sldId="275"/>
            <ac:spMk id="4" creationId="{D90C7D2E-23ED-4C05-8620-44824D57BD3C}"/>
          </ac:spMkLst>
        </pc:spChg>
        <pc:spChg chg="add mod">
          <ac:chgData name="Opal Graham" userId="f91867ea3a0f0556" providerId="LiveId" clId="{37C89F12-DA25-46B3-9955-30D728DB9EF3}" dt="2019-03-28T03:34:32.566" v="2655" actId="255"/>
          <ac:spMkLst>
            <pc:docMk/>
            <pc:sldMk cId="2028781621" sldId="275"/>
            <ac:spMk id="6" creationId="{E01D52B3-E69A-418D-BE87-49A30C8B4DEA}"/>
          </ac:spMkLst>
        </pc:spChg>
        <pc:spChg chg="add mod">
          <ac:chgData name="Opal Graham" userId="f91867ea3a0f0556" providerId="LiveId" clId="{37C89F12-DA25-46B3-9955-30D728DB9EF3}" dt="2019-03-28T03:34:51.322" v="2657" actId="255"/>
          <ac:spMkLst>
            <pc:docMk/>
            <pc:sldMk cId="2028781621" sldId="275"/>
            <ac:spMk id="7" creationId="{BDDA0470-7266-454E-A30D-9DD697990FB5}"/>
          </ac:spMkLst>
        </pc:spChg>
        <pc:spChg chg="add mod">
          <ac:chgData name="Opal Graham" userId="f91867ea3a0f0556" providerId="LiveId" clId="{37C89F12-DA25-46B3-9955-30D728DB9EF3}" dt="2019-03-28T03:34:43.730" v="2656" actId="255"/>
          <ac:spMkLst>
            <pc:docMk/>
            <pc:sldMk cId="2028781621" sldId="275"/>
            <ac:spMk id="8" creationId="{D010F9C9-BF5A-4172-831D-AD64A7A01ED9}"/>
          </ac:spMkLst>
        </pc:spChg>
        <pc:spChg chg="del">
          <ac:chgData name="Opal Graham" userId="f91867ea3a0f0556" providerId="LiveId" clId="{37C89F12-DA25-46B3-9955-30D728DB9EF3}" dt="2019-03-28T03:33:34.639" v="2640" actId="478"/>
          <ac:spMkLst>
            <pc:docMk/>
            <pc:sldMk cId="2028781621" sldId="275"/>
            <ac:spMk id="9" creationId="{B289E32D-70B5-4E5E-AA0F-A58BAB2EB8A3}"/>
          </ac:spMkLst>
        </pc:spChg>
        <pc:spChg chg="add mod">
          <ac:chgData name="Opal Graham" userId="f91867ea3a0f0556" providerId="LiveId" clId="{37C89F12-DA25-46B3-9955-30D728DB9EF3}" dt="2019-03-28T03:34:25.196" v="2654" actId="255"/>
          <ac:spMkLst>
            <pc:docMk/>
            <pc:sldMk cId="2028781621" sldId="275"/>
            <ac:spMk id="11" creationId="{010D97C0-9B7E-4D10-8214-2E0569335399}"/>
          </ac:spMkLst>
        </pc:spChg>
        <pc:spChg chg="add del mod">
          <ac:chgData name="Opal Graham" userId="f91867ea3a0f0556" providerId="LiveId" clId="{37C89F12-DA25-46B3-9955-30D728DB9EF3}" dt="2019-03-28T04:18:39.188" v="3518" actId="478"/>
          <ac:spMkLst>
            <pc:docMk/>
            <pc:sldMk cId="2028781621" sldId="275"/>
            <ac:spMk id="12" creationId="{7A573561-83D6-4B55-B0E6-21F5D7AC3AB3}"/>
          </ac:spMkLst>
        </pc:spChg>
        <pc:spChg chg="add mod">
          <ac:chgData name="Opal Graham" userId="f91867ea3a0f0556" providerId="LiveId" clId="{37C89F12-DA25-46B3-9955-30D728DB9EF3}" dt="2019-03-28T04:18:51.338" v="3522" actId="14100"/>
          <ac:spMkLst>
            <pc:docMk/>
            <pc:sldMk cId="2028781621" sldId="275"/>
            <ac:spMk id="13" creationId="{3C6B5E65-3A82-41E5-AF80-FF55DB6BEDD3}"/>
          </ac:spMkLst>
        </pc:spChg>
        <pc:picChg chg="del">
          <ac:chgData name="Opal Graham" userId="f91867ea3a0f0556" providerId="LiveId" clId="{37C89F12-DA25-46B3-9955-30D728DB9EF3}" dt="2019-03-26T21:30:53.698" v="954" actId="478"/>
          <ac:picMkLst>
            <pc:docMk/>
            <pc:sldMk cId="2028781621" sldId="275"/>
            <ac:picMk id="4" creationId="{ED4BA601-1931-4F1E-BD59-ABE75620DBD3}"/>
          </ac:picMkLst>
        </pc:picChg>
        <pc:picChg chg="add mod">
          <ac:chgData name="Opal Graham" userId="f91867ea3a0f0556" providerId="LiveId" clId="{37C89F12-DA25-46B3-9955-30D728DB9EF3}" dt="2019-03-26T21:33:05.878" v="992" actId="1076"/>
          <ac:picMkLst>
            <pc:docMk/>
            <pc:sldMk cId="2028781621" sldId="275"/>
            <ac:picMk id="5" creationId="{2D97B829-0D69-40CB-8EA9-60E529F3CA16}"/>
          </ac:picMkLst>
        </pc:picChg>
      </pc:sldChg>
      <pc:sldChg chg="addSp delSp modSp add">
        <pc:chgData name="Opal Graham" userId="f91867ea3a0f0556" providerId="LiveId" clId="{37C89F12-DA25-46B3-9955-30D728DB9EF3}" dt="2019-03-28T04:18:17.691" v="3514"/>
        <pc:sldMkLst>
          <pc:docMk/>
          <pc:sldMk cId="749703202" sldId="276"/>
        </pc:sldMkLst>
        <pc:spChg chg="add del mod">
          <ac:chgData name="Opal Graham" userId="f91867ea3a0f0556" providerId="LiveId" clId="{37C89F12-DA25-46B3-9955-30D728DB9EF3}" dt="2019-03-28T03:36:08.991" v="2721" actId="478"/>
          <ac:spMkLst>
            <pc:docMk/>
            <pc:sldMk cId="749703202" sldId="276"/>
            <ac:spMk id="4" creationId="{A9038D18-5F0C-4F7C-8615-AC614824FDB0}"/>
          </ac:spMkLst>
        </pc:spChg>
        <pc:spChg chg="del">
          <ac:chgData name="Opal Graham" userId="f91867ea3a0f0556" providerId="LiveId" clId="{37C89F12-DA25-46B3-9955-30D728DB9EF3}" dt="2019-03-28T03:36:06.989" v="2720" actId="478"/>
          <ac:spMkLst>
            <pc:docMk/>
            <pc:sldMk cId="749703202" sldId="276"/>
            <ac:spMk id="9" creationId="{B289E32D-70B5-4E5E-AA0F-A58BAB2EB8A3}"/>
          </ac:spMkLst>
        </pc:spChg>
        <pc:spChg chg="add del">
          <ac:chgData name="Opal Graham" userId="f91867ea3a0f0556" providerId="LiveId" clId="{37C89F12-DA25-46B3-9955-30D728DB9EF3}" dt="2019-03-28T04:18:16.983" v="3513" actId="478"/>
          <ac:spMkLst>
            <pc:docMk/>
            <pc:sldMk cId="749703202" sldId="276"/>
            <ac:spMk id="11" creationId="{26C7A580-050B-429B-95D6-2E4B98EADBC4}"/>
          </ac:spMkLst>
        </pc:spChg>
        <pc:spChg chg="add del">
          <ac:chgData name="Opal Graham" userId="f91867ea3a0f0556" providerId="LiveId" clId="{37C89F12-DA25-46B3-9955-30D728DB9EF3}" dt="2019-03-28T03:37:56.411" v="2740" actId="478"/>
          <ac:spMkLst>
            <pc:docMk/>
            <pc:sldMk cId="749703202" sldId="276"/>
            <ac:spMk id="12" creationId="{2DA392DA-148B-4948-83AA-665FEF1B07F6}"/>
          </ac:spMkLst>
        </pc:spChg>
        <pc:spChg chg="del">
          <ac:chgData name="Opal Graham" userId="f91867ea3a0f0556" providerId="LiveId" clId="{37C89F12-DA25-46B3-9955-30D728DB9EF3}" dt="2019-03-28T03:37:44.839" v="2736" actId="478"/>
          <ac:spMkLst>
            <pc:docMk/>
            <pc:sldMk cId="749703202" sldId="276"/>
            <ac:spMk id="13" creationId="{6E00D07D-61B7-4DC1-BADF-45AA8FE340AC}"/>
          </ac:spMkLst>
        </pc:spChg>
        <pc:spChg chg="del">
          <ac:chgData name="Opal Graham" userId="f91867ea3a0f0556" providerId="LiveId" clId="{37C89F12-DA25-46B3-9955-30D728DB9EF3}" dt="2019-03-28T03:37:48.361" v="2737" actId="478"/>
          <ac:spMkLst>
            <pc:docMk/>
            <pc:sldMk cId="749703202" sldId="276"/>
            <ac:spMk id="14" creationId="{E2335AAB-693D-4486-8D83-F6B38117F157}"/>
          </ac:spMkLst>
        </pc:spChg>
        <pc:spChg chg="add del">
          <ac:chgData name="Opal Graham" userId="f91867ea3a0f0556" providerId="LiveId" clId="{37C89F12-DA25-46B3-9955-30D728DB9EF3}" dt="2019-03-28T03:37:56.411" v="2740" actId="478"/>
          <ac:spMkLst>
            <pc:docMk/>
            <pc:sldMk cId="749703202" sldId="276"/>
            <ac:spMk id="15" creationId="{A9F4D08C-A06C-4DAA-BDE9-6A69BDD9055C}"/>
          </ac:spMkLst>
        </pc:spChg>
        <pc:spChg chg="add del">
          <ac:chgData name="Opal Graham" userId="f91867ea3a0f0556" providerId="LiveId" clId="{37C89F12-DA25-46B3-9955-30D728DB9EF3}" dt="2019-03-28T03:38:07.029" v="2742" actId="478"/>
          <ac:spMkLst>
            <pc:docMk/>
            <pc:sldMk cId="749703202" sldId="276"/>
            <ac:spMk id="16" creationId="{ECED4307-0612-43D3-B824-1E6402DE13A1}"/>
          </ac:spMkLst>
        </pc:spChg>
        <pc:spChg chg="add del">
          <ac:chgData name="Opal Graham" userId="f91867ea3a0f0556" providerId="LiveId" clId="{37C89F12-DA25-46B3-9955-30D728DB9EF3}" dt="2019-03-28T03:38:00.488" v="2741" actId="478"/>
          <ac:spMkLst>
            <pc:docMk/>
            <pc:sldMk cId="749703202" sldId="276"/>
            <ac:spMk id="17" creationId="{2F392F39-DAE1-4641-AA33-01A0511DFD52}"/>
          </ac:spMkLst>
        </pc:spChg>
        <pc:spChg chg="add">
          <ac:chgData name="Opal Graham" userId="f91867ea3a0f0556" providerId="LiveId" clId="{37C89F12-DA25-46B3-9955-30D728DB9EF3}" dt="2019-03-28T04:18:17.691" v="3514"/>
          <ac:spMkLst>
            <pc:docMk/>
            <pc:sldMk cId="749703202" sldId="276"/>
            <ac:spMk id="18" creationId="{4736AB73-29AC-4709-9AEE-F55B612A82E3}"/>
          </ac:spMkLst>
        </pc:spChg>
      </pc:sldChg>
      <pc:sldChg chg="add del">
        <pc:chgData name="Opal Graham" userId="f91867ea3a0f0556" providerId="LiveId" clId="{37C89F12-DA25-46B3-9955-30D728DB9EF3}" dt="2019-03-28T03:30:07.084" v="2509" actId="2696"/>
        <pc:sldMkLst>
          <pc:docMk/>
          <pc:sldMk cId="1679673620" sldId="277"/>
        </pc:sldMkLst>
      </pc:sldChg>
      <pc:sldChg chg="addSp delSp modSp add ord">
        <pc:chgData name="Opal Graham" userId="f91867ea3a0f0556" providerId="LiveId" clId="{37C89F12-DA25-46B3-9955-30D728DB9EF3}" dt="2019-03-29T04:00:53.088" v="3641"/>
        <pc:sldMkLst>
          <pc:docMk/>
          <pc:sldMk cId="2904450374" sldId="278"/>
        </pc:sldMkLst>
        <pc:spChg chg="mod">
          <ac:chgData name="Opal Graham" userId="f91867ea3a0f0556" providerId="LiveId" clId="{37C89F12-DA25-46B3-9955-30D728DB9EF3}" dt="2019-03-28T03:22:38.982" v="2371" actId="255"/>
          <ac:spMkLst>
            <pc:docMk/>
            <pc:sldMk cId="2904450374" sldId="278"/>
            <ac:spMk id="2" creationId="{212D2472-844F-42DF-865B-8CCC5001B07C}"/>
          </ac:spMkLst>
        </pc:spChg>
        <pc:spChg chg="del">
          <ac:chgData name="Opal Graham" userId="f91867ea3a0f0556" providerId="LiveId" clId="{37C89F12-DA25-46B3-9955-30D728DB9EF3}" dt="2019-03-28T03:16:14.813" v="2245" actId="478"/>
          <ac:spMkLst>
            <pc:docMk/>
            <pc:sldMk cId="2904450374" sldId="278"/>
            <ac:spMk id="3" creationId="{53E052AE-BB39-4C11-9F2C-B54213322794}"/>
          </ac:spMkLst>
        </pc:spChg>
        <pc:spChg chg="add del mod">
          <ac:chgData name="Opal Graham" userId="f91867ea3a0f0556" providerId="LiveId" clId="{37C89F12-DA25-46B3-9955-30D728DB9EF3}" dt="2019-03-28T04:11:15.390" v="3457" actId="478"/>
          <ac:spMkLst>
            <pc:docMk/>
            <pc:sldMk cId="2904450374" sldId="278"/>
            <ac:spMk id="4" creationId="{3D5D4546-97AB-4811-9BB7-D3D60104BC95}"/>
          </ac:spMkLst>
        </pc:spChg>
        <pc:picChg chg="add del">
          <ac:chgData name="Opal Graham" userId="f91867ea3a0f0556" providerId="LiveId" clId="{37C89F12-DA25-46B3-9955-30D728DB9EF3}" dt="2019-03-28T03:18:20.101" v="2365"/>
          <ac:picMkLst>
            <pc:docMk/>
            <pc:sldMk cId="2904450374" sldId="278"/>
            <ac:picMk id="5" creationId="{FB1B8C9C-CF45-4BF6-A998-83372B214167}"/>
          </ac:picMkLst>
        </pc:picChg>
      </pc:sldChg>
      <pc:sldChg chg="addSp delSp modSp add">
        <pc:chgData name="Opal Graham" userId="f91867ea3a0f0556" providerId="LiveId" clId="{37C89F12-DA25-46B3-9955-30D728DB9EF3}" dt="2019-03-28T03:41:20.133" v="2882" actId="20577"/>
        <pc:sldMkLst>
          <pc:docMk/>
          <pc:sldMk cId="216751715" sldId="279"/>
        </pc:sldMkLst>
        <pc:spChg chg="mod">
          <ac:chgData name="Opal Graham" userId="f91867ea3a0f0556" providerId="LiveId" clId="{37C89F12-DA25-46B3-9955-30D728DB9EF3}" dt="2019-03-28T03:41:20.133" v="2882" actId="20577"/>
          <ac:spMkLst>
            <pc:docMk/>
            <pc:sldMk cId="216751715" sldId="279"/>
            <ac:spMk id="2" creationId="{5A07DFBF-5258-40CC-A65C-BEA5EF031EDA}"/>
          </ac:spMkLst>
        </pc:spChg>
        <pc:picChg chg="mod ord">
          <ac:chgData name="Opal Graham" userId="f91867ea3a0f0556" providerId="LiveId" clId="{37C89F12-DA25-46B3-9955-30D728DB9EF3}" dt="2019-03-28T03:24:10.071" v="2400" actId="167"/>
          <ac:picMkLst>
            <pc:docMk/>
            <pc:sldMk cId="216751715" sldId="279"/>
            <ac:picMk id="4" creationId="{1FEE2B66-76FB-4787-BF5D-80A6E65EAFC2}"/>
          </ac:picMkLst>
        </pc:picChg>
        <pc:picChg chg="add del ord">
          <ac:chgData name="Opal Graham" userId="f91867ea3a0f0556" providerId="LiveId" clId="{37C89F12-DA25-46B3-9955-30D728DB9EF3}" dt="2019-03-28T03:24:12.213" v="2401" actId="478"/>
          <ac:picMkLst>
            <pc:docMk/>
            <pc:sldMk cId="216751715" sldId="279"/>
            <ac:picMk id="5" creationId="{58D8506B-4C24-48B2-827D-E5B367087304}"/>
          </ac:picMkLst>
        </pc:picChg>
        <pc:picChg chg="add del">
          <ac:chgData name="Opal Graham" userId="f91867ea3a0f0556" providerId="LiveId" clId="{37C89F12-DA25-46B3-9955-30D728DB9EF3}" dt="2019-03-28T03:24:55.644" v="2430" actId="478"/>
          <ac:picMkLst>
            <pc:docMk/>
            <pc:sldMk cId="216751715" sldId="279"/>
            <ac:picMk id="6" creationId="{60B7B787-49D4-4516-B95F-A6AE2C53143B}"/>
          </ac:picMkLst>
        </pc:picChg>
        <pc:picChg chg="add del mod ord modCrop">
          <ac:chgData name="Opal Graham" userId="f91867ea3a0f0556" providerId="LiveId" clId="{37C89F12-DA25-46B3-9955-30D728DB9EF3}" dt="2019-03-28T03:38:55.258" v="2749" actId="478"/>
          <ac:picMkLst>
            <pc:docMk/>
            <pc:sldMk cId="216751715" sldId="279"/>
            <ac:picMk id="7" creationId="{875C5665-7770-4D39-A224-D835852A029C}"/>
          </ac:picMkLst>
        </pc:picChg>
        <pc:picChg chg="del">
          <ac:chgData name="Opal Graham" userId="f91867ea3a0f0556" providerId="LiveId" clId="{37C89F12-DA25-46B3-9955-30D728DB9EF3}" dt="2019-03-26T22:20:30.729" v="1349" actId="478"/>
          <ac:picMkLst>
            <pc:docMk/>
            <pc:sldMk cId="216751715" sldId="279"/>
            <ac:picMk id="7" creationId="{C05CDC1E-321C-4CF6-AFA6-D8D0D3F94CA1}"/>
          </ac:picMkLst>
        </pc:picChg>
        <pc:picChg chg="del">
          <ac:chgData name="Opal Graham" userId="f91867ea3a0f0556" providerId="LiveId" clId="{37C89F12-DA25-46B3-9955-30D728DB9EF3}" dt="2019-03-26T22:20:23.587" v="1347" actId="478"/>
          <ac:picMkLst>
            <pc:docMk/>
            <pc:sldMk cId="216751715" sldId="279"/>
            <ac:picMk id="9" creationId="{5BDC51CE-4BF0-4902-B388-046D60D5F8E8}"/>
          </ac:picMkLst>
        </pc:picChg>
        <pc:picChg chg="del">
          <ac:chgData name="Opal Graham" userId="f91867ea3a0f0556" providerId="LiveId" clId="{37C89F12-DA25-46B3-9955-30D728DB9EF3}" dt="2019-03-26T22:19:44.240" v="1344" actId="478"/>
          <ac:picMkLst>
            <pc:docMk/>
            <pc:sldMk cId="216751715" sldId="279"/>
            <ac:picMk id="11" creationId="{164CCF02-7A73-48C8-9345-300663209D3A}"/>
          </ac:picMkLst>
        </pc:picChg>
      </pc:sldChg>
      <pc:sldChg chg="add del">
        <pc:chgData name="Opal Graham" userId="f91867ea3a0f0556" providerId="LiveId" clId="{37C89F12-DA25-46B3-9955-30D728DB9EF3}" dt="2019-03-28T03:26:52.758" v="2469" actId="2696"/>
        <pc:sldMkLst>
          <pc:docMk/>
          <pc:sldMk cId="124433915" sldId="280"/>
        </pc:sldMkLst>
      </pc:sldChg>
      <pc:sldChg chg="add del">
        <pc:chgData name="Opal Graham" userId="f91867ea3a0f0556" providerId="LiveId" clId="{37C89F12-DA25-46B3-9955-30D728DB9EF3}" dt="2019-03-28T03:25:57.836" v="2433" actId="2696"/>
        <pc:sldMkLst>
          <pc:docMk/>
          <pc:sldMk cId="3517759229" sldId="281"/>
        </pc:sldMkLst>
      </pc:sldChg>
      <pc:sldChg chg="add del">
        <pc:chgData name="Opal Graham" userId="f91867ea3a0f0556" providerId="LiveId" clId="{37C89F12-DA25-46B3-9955-30D728DB9EF3}" dt="2019-03-28T03:25:53.515" v="2432" actId="2696"/>
        <pc:sldMkLst>
          <pc:docMk/>
          <pc:sldMk cId="2254776506" sldId="282"/>
        </pc:sldMkLst>
      </pc:sldChg>
      <pc:sldChg chg="addSp delSp modSp add">
        <pc:chgData name="Opal Graham" userId="f91867ea3a0f0556" providerId="LiveId" clId="{37C89F12-DA25-46B3-9955-30D728DB9EF3}" dt="2019-03-28T22:16:52.862" v="3614"/>
        <pc:sldMkLst>
          <pc:docMk/>
          <pc:sldMk cId="2724975462" sldId="284"/>
        </pc:sldMkLst>
        <pc:spChg chg="add mod">
          <ac:chgData name="Opal Graham" userId="f91867ea3a0f0556" providerId="LiveId" clId="{37C89F12-DA25-46B3-9955-30D728DB9EF3}" dt="2019-03-28T03:58:48.190" v="3272"/>
          <ac:spMkLst>
            <pc:docMk/>
            <pc:sldMk cId="2724975462" sldId="284"/>
            <ac:spMk id="6" creationId="{E43F45EC-E61D-4246-9385-C044A58571CF}"/>
          </ac:spMkLst>
        </pc:spChg>
        <pc:spChg chg="add">
          <ac:chgData name="Opal Graham" userId="f91867ea3a0f0556" providerId="LiveId" clId="{37C89F12-DA25-46B3-9955-30D728DB9EF3}" dt="2019-03-28T03:47:49.874" v="3005"/>
          <ac:spMkLst>
            <pc:docMk/>
            <pc:sldMk cId="2724975462" sldId="284"/>
            <ac:spMk id="7" creationId="{0A48C48F-78FD-40AA-872F-1B5C806A143B}"/>
          </ac:spMkLst>
        </pc:spChg>
        <pc:picChg chg="add mod">
          <ac:chgData name="Opal Graham" userId="f91867ea3a0f0556" providerId="LiveId" clId="{37C89F12-DA25-46B3-9955-30D728DB9EF3}" dt="2019-03-27T01:49:22.209" v="1443" actId="1076"/>
          <ac:picMkLst>
            <pc:docMk/>
            <pc:sldMk cId="2724975462" sldId="284"/>
            <ac:picMk id="5" creationId="{47C432EA-5896-4E7E-9259-F2674A173A60}"/>
          </ac:picMkLst>
        </pc:picChg>
        <pc:picChg chg="add">
          <ac:chgData name="Opal Graham" userId="f91867ea3a0f0556" providerId="LiveId" clId="{37C89F12-DA25-46B3-9955-30D728DB9EF3}" dt="2019-03-28T22:16:52.862" v="3614"/>
          <ac:picMkLst>
            <pc:docMk/>
            <pc:sldMk cId="2724975462" sldId="284"/>
            <ac:picMk id="8" creationId="{3465BBD1-2BFA-4DD0-A699-D9DE2063241C}"/>
          </ac:picMkLst>
        </pc:picChg>
        <pc:picChg chg="del">
          <ac:chgData name="Opal Graham" userId="f91867ea3a0f0556" providerId="LiveId" clId="{37C89F12-DA25-46B3-9955-30D728DB9EF3}" dt="2019-03-28T22:16:52.199" v="3613" actId="478"/>
          <ac:picMkLst>
            <pc:docMk/>
            <pc:sldMk cId="2724975462" sldId="284"/>
            <ac:picMk id="14" creationId="{0A97B778-BE5E-4819-B7D7-2425B1755F2F}"/>
          </ac:picMkLst>
        </pc:picChg>
      </pc:sldChg>
      <pc:sldChg chg="addSp delSp modSp add ord">
        <pc:chgData name="Opal Graham" userId="f91867ea3a0f0556" providerId="LiveId" clId="{37C89F12-DA25-46B3-9955-30D728DB9EF3}" dt="2019-03-28T22:16:57.355" v="3616"/>
        <pc:sldMkLst>
          <pc:docMk/>
          <pc:sldMk cId="872726696" sldId="285"/>
        </pc:sldMkLst>
        <pc:spChg chg="add mod">
          <ac:chgData name="Opal Graham" userId="f91867ea3a0f0556" providerId="LiveId" clId="{37C89F12-DA25-46B3-9955-30D728DB9EF3}" dt="2019-03-28T03:58:53.176" v="3273"/>
          <ac:spMkLst>
            <pc:docMk/>
            <pc:sldMk cId="872726696" sldId="285"/>
            <ac:spMk id="6" creationId="{E31F209A-DF2A-4EB0-A408-22881B73BEB7}"/>
          </ac:spMkLst>
        </pc:spChg>
        <pc:spChg chg="add">
          <ac:chgData name="Opal Graham" userId="f91867ea3a0f0556" providerId="LiveId" clId="{37C89F12-DA25-46B3-9955-30D728DB9EF3}" dt="2019-03-28T03:47:53.275" v="3006"/>
          <ac:spMkLst>
            <pc:docMk/>
            <pc:sldMk cId="872726696" sldId="285"/>
            <ac:spMk id="7" creationId="{7FD39132-0074-4F90-BDFD-C9FBBE68304B}"/>
          </ac:spMkLst>
        </pc:spChg>
        <pc:picChg chg="add mod">
          <ac:chgData name="Opal Graham" userId="f91867ea3a0f0556" providerId="LiveId" clId="{37C89F12-DA25-46B3-9955-30D728DB9EF3}" dt="2019-03-27T01:51:02.460" v="1488" actId="1076"/>
          <ac:picMkLst>
            <pc:docMk/>
            <pc:sldMk cId="872726696" sldId="285"/>
            <ac:picMk id="4" creationId="{2705C03E-EFF8-4112-B63F-92C0FF81F74E}"/>
          </ac:picMkLst>
        </pc:picChg>
        <pc:picChg chg="add">
          <ac:chgData name="Opal Graham" userId="f91867ea3a0f0556" providerId="LiveId" clId="{37C89F12-DA25-46B3-9955-30D728DB9EF3}" dt="2019-03-28T22:16:57.355" v="3616"/>
          <ac:picMkLst>
            <pc:docMk/>
            <pc:sldMk cId="872726696" sldId="285"/>
            <ac:picMk id="8" creationId="{783B4042-5A1B-48DE-AF54-BE0A5D4BFD15}"/>
          </ac:picMkLst>
        </pc:picChg>
        <pc:picChg chg="del">
          <ac:chgData name="Opal Graham" userId="f91867ea3a0f0556" providerId="LiveId" clId="{37C89F12-DA25-46B3-9955-30D728DB9EF3}" dt="2019-03-28T22:16:56.596" v="3615" actId="478"/>
          <ac:picMkLst>
            <pc:docMk/>
            <pc:sldMk cId="872726696" sldId="285"/>
            <ac:picMk id="14" creationId="{0A97B778-BE5E-4819-B7D7-2425B1755F2F}"/>
          </ac:picMkLst>
        </pc:picChg>
      </pc:sldChg>
      <pc:sldChg chg="addSp delSp modSp add ord">
        <pc:chgData name="Opal Graham" userId="f91867ea3a0f0556" providerId="LiveId" clId="{37C89F12-DA25-46B3-9955-30D728DB9EF3}" dt="2019-03-28T22:17:01.617" v="3618"/>
        <pc:sldMkLst>
          <pc:docMk/>
          <pc:sldMk cId="25538640" sldId="286"/>
        </pc:sldMkLst>
        <pc:spChg chg="add mod">
          <ac:chgData name="Opal Graham" userId="f91867ea3a0f0556" providerId="LiveId" clId="{37C89F12-DA25-46B3-9955-30D728DB9EF3}" dt="2019-03-28T03:58:59.504" v="3274"/>
          <ac:spMkLst>
            <pc:docMk/>
            <pc:sldMk cId="25538640" sldId="286"/>
            <ac:spMk id="6" creationId="{BF2133B5-7107-44E9-B5FA-9C568A897016}"/>
          </ac:spMkLst>
        </pc:spChg>
        <pc:spChg chg="add">
          <ac:chgData name="Opal Graham" userId="f91867ea3a0f0556" providerId="LiveId" clId="{37C89F12-DA25-46B3-9955-30D728DB9EF3}" dt="2019-03-28T03:47:55.746" v="3007"/>
          <ac:spMkLst>
            <pc:docMk/>
            <pc:sldMk cId="25538640" sldId="286"/>
            <ac:spMk id="7" creationId="{893DB934-BC9F-4BBE-9993-38DCB246DC37}"/>
          </ac:spMkLst>
        </pc:spChg>
        <pc:picChg chg="add mod">
          <ac:chgData name="Opal Graham" userId="f91867ea3a0f0556" providerId="LiveId" clId="{37C89F12-DA25-46B3-9955-30D728DB9EF3}" dt="2019-03-27T01:52:13.550" v="1532" actId="1076"/>
          <ac:picMkLst>
            <pc:docMk/>
            <pc:sldMk cId="25538640" sldId="286"/>
            <ac:picMk id="4" creationId="{2CDE7DB4-CF0A-4833-B73F-A02FAD3AF091}"/>
          </ac:picMkLst>
        </pc:picChg>
        <pc:picChg chg="add">
          <ac:chgData name="Opal Graham" userId="f91867ea3a0f0556" providerId="LiveId" clId="{37C89F12-DA25-46B3-9955-30D728DB9EF3}" dt="2019-03-28T22:17:01.617" v="3618"/>
          <ac:picMkLst>
            <pc:docMk/>
            <pc:sldMk cId="25538640" sldId="286"/>
            <ac:picMk id="8" creationId="{DCA04D6E-6E49-4E84-AD88-2740C1187D64}"/>
          </ac:picMkLst>
        </pc:picChg>
        <pc:picChg chg="del">
          <ac:chgData name="Opal Graham" userId="f91867ea3a0f0556" providerId="LiveId" clId="{37C89F12-DA25-46B3-9955-30D728DB9EF3}" dt="2019-03-28T22:17:00.975" v="3617" actId="478"/>
          <ac:picMkLst>
            <pc:docMk/>
            <pc:sldMk cId="25538640" sldId="286"/>
            <ac:picMk id="14" creationId="{0A97B778-BE5E-4819-B7D7-2425B1755F2F}"/>
          </ac:picMkLst>
        </pc:picChg>
      </pc:sldChg>
      <pc:sldChg chg="addSp delSp modSp add ord">
        <pc:chgData name="Opal Graham" userId="f91867ea3a0f0556" providerId="LiveId" clId="{37C89F12-DA25-46B3-9955-30D728DB9EF3}" dt="2019-03-28T22:17:05.176" v="3620"/>
        <pc:sldMkLst>
          <pc:docMk/>
          <pc:sldMk cId="4070211754" sldId="287"/>
        </pc:sldMkLst>
        <pc:spChg chg="add mod">
          <ac:chgData name="Opal Graham" userId="f91867ea3a0f0556" providerId="LiveId" clId="{37C89F12-DA25-46B3-9955-30D728DB9EF3}" dt="2019-03-28T03:59:04.805" v="3275"/>
          <ac:spMkLst>
            <pc:docMk/>
            <pc:sldMk cId="4070211754" sldId="287"/>
            <ac:spMk id="6" creationId="{FB1A1972-E7A7-4C18-B54B-7AD553E418F1}"/>
          </ac:spMkLst>
        </pc:spChg>
        <pc:spChg chg="add">
          <ac:chgData name="Opal Graham" userId="f91867ea3a0f0556" providerId="LiveId" clId="{37C89F12-DA25-46B3-9955-30D728DB9EF3}" dt="2019-03-28T03:47:58.322" v="3008"/>
          <ac:spMkLst>
            <pc:docMk/>
            <pc:sldMk cId="4070211754" sldId="287"/>
            <ac:spMk id="7" creationId="{41E3429F-DD48-426E-8542-DA88DB273878}"/>
          </ac:spMkLst>
        </pc:spChg>
        <pc:picChg chg="add mod">
          <ac:chgData name="Opal Graham" userId="f91867ea3a0f0556" providerId="LiveId" clId="{37C89F12-DA25-46B3-9955-30D728DB9EF3}" dt="2019-03-27T01:54:07.200" v="1576" actId="1076"/>
          <ac:picMkLst>
            <pc:docMk/>
            <pc:sldMk cId="4070211754" sldId="287"/>
            <ac:picMk id="4" creationId="{CCF6240C-B7EA-4812-8AC2-1FE9D1243DF1}"/>
          </ac:picMkLst>
        </pc:picChg>
        <pc:picChg chg="add">
          <ac:chgData name="Opal Graham" userId="f91867ea3a0f0556" providerId="LiveId" clId="{37C89F12-DA25-46B3-9955-30D728DB9EF3}" dt="2019-03-28T22:17:05.176" v="3620"/>
          <ac:picMkLst>
            <pc:docMk/>
            <pc:sldMk cId="4070211754" sldId="287"/>
            <ac:picMk id="8" creationId="{B20415FD-6684-4B8D-A863-805ABAC628C8}"/>
          </ac:picMkLst>
        </pc:picChg>
        <pc:picChg chg="del">
          <ac:chgData name="Opal Graham" userId="f91867ea3a0f0556" providerId="LiveId" clId="{37C89F12-DA25-46B3-9955-30D728DB9EF3}" dt="2019-03-28T22:17:04.557" v="3619" actId="478"/>
          <ac:picMkLst>
            <pc:docMk/>
            <pc:sldMk cId="4070211754" sldId="287"/>
            <ac:picMk id="14" creationId="{0A97B778-BE5E-4819-B7D7-2425B1755F2F}"/>
          </ac:picMkLst>
        </pc:picChg>
      </pc:sldChg>
      <pc:sldChg chg="addSp delSp modSp add ord">
        <pc:chgData name="Opal Graham" userId="f91867ea3a0f0556" providerId="LiveId" clId="{37C89F12-DA25-46B3-9955-30D728DB9EF3}" dt="2019-03-28T22:17:13.532" v="3622"/>
        <pc:sldMkLst>
          <pc:docMk/>
          <pc:sldMk cId="1597465097" sldId="288"/>
        </pc:sldMkLst>
        <pc:spChg chg="add mod">
          <ac:chgData name="Opal Graham" userId="f91867ea3a0f0556" providerId="LiveId" clId="{37C89F12-DA25-46B3-9955-30D728DB9EF3}" dt="2019-03-28T03:59:12.689" v="3276"/>
          <ac:spMkLst>
            <pc:docMk/>
            <pc:sldMk cId="1597465097" sldId="288"/>
            <ac:spMk id="6" creationId="{EDB5C710-86FE-481A-AD95-5361D8A9CD9B}"/>
          </ac:spMkLst>
        </pc:spChg>
        <pc:spChg chg="add">
          <ac:chgData name="Opal Graham" userId="f91867ea3a0f0556" providerId="LiveId" clId="{37C89F12-DA25-46B3-9955-30D728DB9EF3}" dt="2019-03-28T03:48:01.758" v="3009"/>
          <ac:spMkLst>
            <pc:docMk/>
            <pc:sldMk cId="1597465097" sldId="288"/>
            <ac:spMk id="7" creationId="{68ACC57E-0AE8-40CA-A777-87843BB0A0EE}"/>
          </ac:spMkLst>
        </pc:spChg>
        <pc:picChg chg="add mod">
          <ac:chgData name="Opal Graham" userId="f91867ea3a0f0556" providerId="LiveId" clId="{37C89F12-DA25-46B3-9955-30D728DB9EF3}" dt="2019-03-27T01:55:01.696" v="1622" actId="1076"/>
          <ac:picMkLst>
            <pc:docMk/>
            <pc:sldMk cId="1597465097" sldId="288"/>
            <ac:picMk id="4" creationId="{070502DE-C7A8-4FB8-826C-DBFD9C42B9C9}"/>
          </ac:picMkLst>
        </pc:picChg>
        <pc:picChg chg="add">
          <ac:chgData name="Opal Graham" userId="f91867ea3a0f0556" providerId="LiveId" clId="{37C89F12-DA25-46B3-9955-30D728DB9EF3}" dt="2019-03-28T22:17:13.532" v="3622"/>
          <ac:picMkLst>
            <pc:docMk/>
            <pc:sldMk cId="1597465097" sldId="288"/>
            <ac:picMk id="8" creationId="{CCDE1D11-D374-4DDC-9B3F-BA9FD3C8AFF7}"/>
          </ac:picMkLst>
        </pc:picChg>
        <pc:picChg chg="del">
          <ac:chgData name="Opal Graham" userId="f91867ea3a0f0556" providerId="LiveId" clId="{37C89F12-DA25-46B3-9955-30D728DB9EF3}" dt="2019-03-28T22:17:12.957" v="3621" actId="478"/>
          <ac:picMkLst>
            <pc:docMk/>
            <pc:sldMk cId="1597465097" sldId="288"/>
            <ac:picMk id="14" creationId="{0A97B778-BE5E-4819-B7D7-2425B1755F2F}"/>
          </ac:picMkLst>
        </pc:picChg>
      </pc:sldChg>
      <pc:sldChg chg="addSp delSp modSp add ord">
        <pc:chgData name="Opal Graham" userId="f91867ea3a0f0556" providerId="LiveId" clId="{37C89F12-DA25-46B3-9955-30D728DB9EF3}" dt="2019-03-28T22:49:31.762" v="3628"/>
        <pc:sldMkLst>
          <pc:docMk/>
          <pc:sldMk cId="1830946998" sldId="289"/>
        </pc:sldMkLst>
        <pc:spChg chg="add mod">
          <ac:chgData name="Opal Graham" userId="f91867ea3a0f0556" providerId="LiveId" clId="{37C89F12-DA25-46B3-9955-30D728DB9EF3}" dt="2019-03-28T03:59:21.015" v="3277"/>
          <ac:spMkLst>
            <pc:docMk/>
            <pc:sldMk cId="1830946998" sldId="289"/>
            <ac:spMk id="6" creationId="{48C7FBA1-3D66-4071-A974-B010CD76774E}"/>
          </ac:spMkLst>
        </pc:spChg>
        <pc:spChg chg="add">
          <ac:chgData name="Opal Graham" userId="f91867ea3a0f0556" providerId="LiveId" clId="{37C89F12-DA25-46B3-9955-30D728DB9EF3}" dt="2019-03-28T03:48:05.392" v="3010"/>
          <ac:spMkLst>
            <pc:docMk/>
            <pc:sldMk cId="1830946998" sldId="289"/>
            <ac:spMk id="7" creationId="{7F34C824-BFED-43F8-925F-B784C61AADEE}"/>
          </ac:spMkLst>
        </pc:spChg>
        <pc:picChg chg="add mod">
          <ac:chgData name="Opal Graham" userId="f91867ea3a0f0556" providerId="LiveId" clId="{37C89F12-DA25-46B3-9955-30D728DB9EF3}" dt="2019-03-27T01:56:18.705" v="1666" actId="1076"/>
          <ac:picMkLst>
            <pc:docMk/>
            <pc:sldMk cId="1830946998" sldId="289"/>
            <ac:picMk id="4" creationId="{858717CA-5026-4902-84D2-B7B5DB8942C1}"/>
          </ac:picMkLst>
        </pc:picChg>
        <pc:picChg chg="add del">
          <ac:chgData name="Opal Graham" userId="f91867ea3a0f0556" providerId="LiveId" clId="{37C89F12-DA25-46B3-9955-30D728DB9EF3}" dt="2019-03-28T22:49:31.762" v="3628"/>
          <ac:picMkLst>
            <pc:docMk/>
            <pc:sldMk cId="1830946998" sldId="289"/>
            <ac:picMk id="8" creationId="{B6B419D9-D232-4056-9903-718EF0DACB16}"/>
          </ac:picMkLst>
        </pc:picChg>
        <pc:picChg chg="add del">
          <ac:chgData name="Opal Graham" userId="f91867ea3a0f0556" providerId="LiveId" clId="{37C89F12-DA25-46B3-9955-30D728DB9EF3}" dt="2019-03-28T22:49:31.323" v="3627" actId="478"/>
          <ac:picMkLst>
            <pc:docMk/>
            <pc:sldMk cId="1830946998" sldId="289"/>
            <ac:picMk id="14" creationId="{0A97B778-BE5E-4819-B7D7-2425B1755F2F}"/>
          </ac:picMkLst>
        </pc:picChg>
      </pc:sldChg>
      <pc:sldChg chg="addSp delSp modSp add del">
        <pc:chgData name="Opal Graham" userId="f91867ea3a0f0556" providerId="LiveId" clId="{37C89F12-DA25-46B3-9955-30D728DB9EF3}" dt="2019-03-28T03:15:45.360" v="2244" actId="2696"/>
        <pc:sldMkLst>
          <pc:docMk/>
          <pc:sldMk cId="1951848968" sldId="290"/>
        </pc:sldMkLst>
        <pc:picChg chg="del mod">
          <ac:chgData name="Opal Graham" userId="f91867ea3a0f0556" providerId="LiveId" clId="{37C89F12-DA25-46B3-9955-30D728DB9EF3}" dt="2019-03-27T02:56:16.922" v="1710" actId="478"/>
          <ac:picMkLst>
            <pc:docMk/>
            <pc:sldMk cId="1951848968" sldId="290"/>
            <ac:picMk id="4" creationId="{858717CA-5026-4902-84D2-B7B5DB8942C1}"/>
          </ac:picMkLst>
        </pc:picChg>
        <pc:picChg chg="add mod">
          <ac:chgData name="Opal Graham" userId="f91867ea3a0f0556" providerId="LiveId" clId="{37C89F12-DA25-46B3-9955-30D728DB9EF3}" dt="2019-03-27T03:21:19.720" v="1743" actId="1076"/>
          <ac:picMkLst>
            <pc:docMk/>
            <pc:sldMk cId="1951848968" sldId="290"/>
            <ac:picMk id="5" creationId="{9A1D4E8C-6FB8-4136-A653-B2447F3AA0B6}"/>
          </ac:picMkLst>
        </pc:picChg>
        <pc:picChg chg="add mod modCrop">
          <ac:chgData name="Opal Graham" userId="f91867ea3a0f0556" providerId="LiveId" clId="{37C89F12-DA25-46B3-9955-30D728DB9EF3}" dt="2019-03-27T02:58:38.449" v="1738" actId="1076"/>
          <ac:picMkLst>
            <pc:docMk/>
            <pc:sldMk cId="1951848968" sldId="290"/>
            <ac:picMk id="7" creationId="{F3FA6F24-900A-45DD-93F7-59CCBDE3C8E6}"/>
          </ac:picMkLst>
        </pc:picChg>
        <pc:picChg chg="add mod">
          <ac:chgData name="Opal Graham" userId="f91867ea3a0f0556" providerId="LiveId" clId="{37C89F12-DA25-46B3-9955-30D728DB9EF3}" dt="2019-03-27T03:21:26.204" v="1745" actId="1076"/>
          <ac:picMkLst>
            <pc:docMk/>
            <pc:sldMk cId="1951848968" sldId="290"/>
            <ac:picMk id="9" creationId="{467F1368-A7DD-4D5C-9E82-DA83BB4D2E2E}"/>
          </ac:picMkLst>
        </pc:picChg>
        <pc:picChg chg="add mod">
          <ac:chgData name="Opal Graham" userId="f91867ea3a0f0556" providerId="LiveId" clId="{37C89F12-DA25-46B3-9955-30D728DB9EF3}" dt="2019-03-27T03:21:58.297" v="1749" actId="1076"/>
          <ac:picMkLst>
            <pc:docMk/>
            <pc:sldMk cId="1951848968" sldId="290"/>
            <ac:picMk id="11" creationId="{44547230-FD13-4391-A087-E9B85991B304}"/>
          </ac:picMkLst>
        </pc:picChg>
        <pc:picChg chg="mod">
          <ac:chgData name="Opal Graham" userId="f91867ea3a0f0556" providerId="LiveId" clId="{37C89F12-DA25-46B3-9955-30D728DB9EF3}" dt="2019-03-27T02:58:27.561" v="1735" actId="1076"/>
          <ac:picMkLst>
            <pc:docMk/>
            <pc:sldMk cId="1951848968" sldId="290"/>
            <ac:picMk id="14" creationId="{0A97B778-BE5E-4819-B7D7-2425B1755F2F}"/>
          </ac:picMkLst>
        </pc:picChg>
        <pc:picChg chg="add del mod">
          <ac:chgData name="Opal Graham" userId="f91867ea3a0f0556" providerId="LiveId" clId="{37C89F12-DA25-46B3-9955-30D728DB9EF3}" dt="2019-03-27T02:58:30.283" v="1736" actId="1076"/>
          <ac:picMkLst>
            <pc:docMk/>
            <pc:sldMk cId="1951848968" sldId="290"/>
            <ac:picMk id="16" creationId="{F66A0FB7-5CAD-4058-9321-6088DD088F69}"/>
          </ac:picMkLst>
        </pc:picChg>
      </pc:sldChg>
      <pc:sldChg chg="add del">
        <pc:chgData name="Opal Graham" userId="f91867ea3a0f0556" providerId="LiveId" clId="{37C89F12-DA25-46B3-9955-30D728DB9EF3}" dt="2019-03-28T04:11:54.085" v="3458" actId="2696"/>
        <pc:sldMkLst>
          <pc:docMk/>
          <pc:sldMk cId="4271682075" sldId="291"/>
        </pc:sldMkLst>
      </pc:sldChg>
      <pc:sldChg chg="addSp delSp modSp add ord">
        <pc:chgData name="Opal Graham" userId="f91867ea3a0f0556" providerId="LiveId" clId="{37C89F12-DA25-46B3-9955-30D728DB9EF3}" dt="2019-03-28T04:13:18.278" v="3474" actId="20577"/>
        <pc:sldMkLst>
          <pc:docMk/>
          <pc:sldMk cId="2880546975" sldId="292"/>
        </pc:sldMkLst>
        <pc:spChg chg="del">
          <ac:chgData name="Opal Graham" userId="f91867ea3a0f0556" providerId="LiveId" clId="{37C89F12-DA25-46B3-9955-30D728DB9EF3}" dt="2019-03-28T02:08:58.080" v="1754" actId="478"/>
          <ac:spMkLst>
            <pc:docMk/>
            <pc:sldMk cId="2880546975" sldId="292"/>
            <ac:spMk id="2" creationId="{8DB71894-3C3F-401A-9182-AF07D9D6E5E1}"/>
          </ac:spMkLst>
        </pc:spChg>
        <pc:spChg chg="del mod">
          <ac:chgData name="Opal Graham" userId="f91867ea3a0f0556" providerId="LiveId" clId="{37C89F12-DA25-46B3-9955-30D728DB9EF3}" dt="2019-03-28T04:12:25.004" v="3460" actId="478"/>
          <ac:spMkLst>
            <pc:docMk/>
            <pc:sldMk cId="2880546975" sldId="292"/>
            <ac:spMk id="3" creationId="{8617B659-73D8-4E11-86A2-E68DFE504545}"/>
          </ac:spMkLst>
        </pc:spChg>
        <pc:spChg chg="add mod">
          <ac:chgData name="Opal Graham" userId="f91867ea3a0f0556" providerId="LiveId" clId="{37C89F12-DA25-46B3-9955-30D728DB9EF3}" dt="2019-03-28T04:13:18.278" v="3474" actId="20577"/>
          <ac:spMkLst>
            <pc:docMk/>
            <pc:sldMk cId="2880546975" sldId="292"/>
            <ac:spMk id="6" creationId="{D108E13B-13E3-4BE6-B6CB-B87ED0A043FD}"/>
          </ac:spMkLst>
        </pc:spChg>
        <pc:spChg chg="add del mod">
          <ac:chgData name="Opal Graham" userId="f91867ea3a0f0556" providerId="LiveId" clId="{37C89F12-DA25-46B3-9955-30D728DB9EF3}" dt="2019-03-28T04:12:27.198" v="3461" actId="478"/>
          <ac:spMkLst>
            <pc:docMk/>
            <pc:sldMk cId="2880546975" sldId="292"/>
            <ac:spMk id="8" creationId="{F082710A-F1AA-446A-A883-687633AE48B7}"/>
          </ac:spMkLst>
        </pc:spChg>
        <pc:picChg chg="del">
          <ac:chgData name="Opal Graham" userId="f91867ea3a0f0556" providerId="LiveId" clId="{37C89F12-DA25-46B3-9955-30D728DB9EF3}" dt="2019-03-28T02:09:05.181" v="1755" actId="478"/>
          <ac:picMkLst>
            <pc:docMk/>
            <pc:sldMk cId="2880546975" sldId="292"/>
            <ac:picMk id="4" creationId="{AA4D50E1-4F42-4EAF-807B-22C23F22B95E}"/>
          </ac:picMkLst>
        </pc:picChg>
      </pc:sldChg>
      <pc:sldChg chg="addSp modSp add">
        <pc:chgData name="Opal Graham" userId="f91867ea3a0f0556" providerId="LiveId" clId="{37C89F12-DA25-46B3-9955-30D728DB9EF3}" dt="2019-03-28T04:05:11.097" v="3387" actId="20577"/>
        <pc:sldMkLst>
          <pc:docMk/>
          <pc:sldMk cId="3877369538" sldId="293"/>
        </pc:sldMkLst>
        <pc:spChg chg="add mod">
          <ac:chgData name="Opal Graham" userId="f91867ea3a0f0556" providerId="LiveId" clId="{37C89F12-DA25-46B3-9955-30D728DB9EF3}" dt="2019-03-28T04:00:29.311" v="3292"/>
          <ac:spMkLst>
            <pc:docMk/>
            <pc:sldMk cId="3877369538" sldId="293"/>
            <ac:spMk id="7" creationId="{3DC21885-4857-4B58-8A68-0968A45E77CF}"/>
          </ac:spMkLst>
        </pc:spChg>
        <pc:spChg chg="add mod">
          <ac:chgData name="Opal Graham" userId="f91867ea3a0f0556" providerId="LiveId" clId="{37C89F12-DA25-46B3-9955-30D728DB9EF3}" dt="2019-03-28T04:05:11.097" v="3387" actId="20577"/>
          <ac:spMkLst>
            <pc:docMk/>
            <pc:sldMk cId="3877369538" sldId="293"/>
            <ac:spMk id="8" creationId="{51E9D9E6-410A-4B30-AE34-2FAA06032E03}"/>
          </ac:spMkLst>
        </pc:spChg>
        <pc:picChg chg="add mod">
          <ac:chgData name="Opal Graham" userId="f91867ea3a0f0556" providerId="LiveId" clId="{37C89F12-DA25-46B3-9955-30D728DB9EF3}" dt="2019-03-28T02:27:08.160" v="1874" actId="1076"/>
          <ac:picMkLst>
            <pc:docMk/>
            <pc:sldMk cId="3877369538" sldId="293"/>
            <ac:picMk id="5" creationId="{9E685E26-6D82-4C53-BE2E-5D87ADC5DB46}"/>
          </ac:picMkLst>
        </pc:picChg>
      </pc:sldChg>
      <pc:sldChg chg="addSp modSp add ord">
        <pc:chgData name="Opal Graham" userId="f91867ea3a0f0556" providerId="LiveId" clId="{37C89F12-DA25-46B3-9955-30D728DB9EF3}" dt="2019-03-28T04:05:02.667" v="3385" actId="20577"/>
        <pc:sldMkLst>
          <pc:docMk/>
          <pc:sldMk cId="4192169068" sldId="294"/>
        </pc:sldMkLst>
        <pc:spChg chg="add mod">
          <ac:chgData name="Opal Graham" userId="f91867ea3a0f0556" providerId="LiveId" clId="{37C89F12-DA25-46B3-9955-30D728DB9EF3}" dt="2019-03-28T04:00:34.400" v="3293"/>
          <ac:spMkLst>
            <pc:docMk/>
            <pc:sldMk cId="4192169068" sldId="294"/>
            <ac:spMk id="7" creationId="{25902E42-0767-45D7-A2FE-A1CA7DB669BA}"/>
          </ac:spMkLst>
        </pc:spChg>
        <pc:spChg chg="add mod">
          <ac:chgData name="Opal Graham" userId="f91867ea3a0f0556" providerId="LiveId" clId="{37C89F12-DA25-46B3-9955-30D728DB9EF3}" dt="2019-03-28T04:05:02.667" v="3385" actId="20577"/>
          <ac:spMkLst>
            <pc:docMk/>
            <pc:sldMk cId="4192169068" sldId="294"/>
            <ac:spMk id="8" creationId="{894B504A-166D-443C-85D6-57216C4F1A09}"/>
          </ac:spMkLst>
        </pc:spChg>
        <pc:picChg chg="add mod">
          <ac:chgData name="Opal Graham" userId="f91867ea3a0f0556" providerId="LiveId" clId="{37C89F12-DA25-46B3-9955-30D728DB9EF3}" dt="2019-03-28T02:28:34.213" v="1918" actId="1076"/>
          <ac:picMkLst>
            <pc:docMk/>
            <pc:sldMk cId="4192169068" sldId="294"/>
            <ac:picMk id="5" creationId="{33D0A8DE-E1AF-4C9F-91A4-CB9B69D90A9A}"/>
          </ac:picMkLst>
        </pc:picChg>
      </pc:sldChg>
      <pc:sldChg chg="addSp delSp modSp add del ord">
        <pc:chgData name="Opal Graham" userId="f91867ea3a0f0556" providerId="LiveId" clId="{37C89F12-DA25-46B3-9955-30D728DB9EF3}" dt="2019-03-28T04:02:51.165" v="3343" actId="2696"/>
        <pc:sldMkLst>
          <pc:docMk/>
          <pc:sldMk cId="2117053468" sldId="295"/>
        </pc:sldMkLst>
        <pc:spChg chg="add mod">
          <ac:chgData name="Opal Graham" userId="f91867ea3a0f0556" providerId="LiveId" clId="{37C89F12-DA25-46B3-9955-30D728DB9EF3}" dt="2019-03-28T04:01:11.413" v="3324" actId="313"/>
          <ac:spMkLst>
            <pc:docMk/>
            <pc:sldMk cId="2117053468" sldId="295"/>
            <ac:spMk id="11" creationId="{9121AC59-1AB2-4D0B-89B6-3BBB8BE06C40}"/>
          </ac:spMkLst>
        </pc:spChg>
        <pc:picChg chg="add mod">
          <ac:chgData name="Opal Graham" userId="f91867ea3a0f0556" providerId="LiveId" clId="{37C89F12-DA25-46B3-9955-30D728DB9EF3}" dt="2019-03-28T02:32:20.665" v="1984" actId="1076"/>
          <ac:picMkLst>
            <pc:docMk/>
            <pc:sldMk cId="2117053468" sldId="295"/>
            <ac:picMk id="5" creationId="{0D4615F2-2EBF-4AE6-8B2E-F2732DCCEAC7}"/>
          </ac:picMkLst>
        </pc:picChg>
        <pc:picChg chg="del">
          <ac:chgData name="Opal Graham" userId="f91867ea3a0f0556" providerId="LiveId" clId="{37C89F12-DA25-46B3-9955-30D728DB9EF3}" dt="2019-03-28T02:33:30.188" v="2013" actId="478"/>
          <ac:picMkLst>
            <pc:docMk/>
            <pc:sldMk cId="2117053468" sldId="295"/>
            <ac:picMk id="6" creationId="{F56E586A-7B91-4DF2-9465-D41FF28E5335}"/>
          </ac:picMkLst>
        </pc:picChg>
        <pc:picChg chg="add del mod">
          <ac:chgData name="Opal Graham" userId="f91867ea3a0f0556" providerId="LiveId" clId="{37C89F12-DA25-46B3-9955-30D728DB9EF3}" dt="2019-03-28T02:32:44.002" v="1986" actId="931"/>
          <ac:picMkLst>
            <pc:docMk/>
            <pc:sldMk cId="2117053468" sldId="295"/>
            <ac:picMk id="8" creationId="{28EBAED8-B384-4E89-91E1-97C8919A91E0}"/>
          </ac:picMkLst>
        </pc:picChg>
        <pc:picChg chg="add del mod ord">
          <ac:chgData name="Opal Graham" userId="f91867ea3a0f0556" providerId="LiveId" clId="{37C89F12-DA25-46B3-9955-30D728DB9EF3}" dt="2019-03-28T04:01:40.047" v="3326" actId="478"/>
          <ac:picMkLst>
            <pc:docMk/>
            <pc:sldMk cId="2117053468" sldId="295"/>
            <ac:picMk id="10" creationId="{A8CE1377-F14A-4B54-990D-FE3983CF4A12}"/>
          </ac:picMkLst>
        </pc:picChg>
      </pc:sldChg>
      <pc:sldChg chg="add del ord">
        <pc:chgData name="Opal Graham" userId="f91867ea3a0f0556" providerId="LiveId" clId="{37C89F12-DA25-46B3-9955-30D728DB9EF3}" dt="2019-03-28T02:29:40.471" v="1921" actId="2696"/>
        <pc:sldMkLst>
          <pc:docMk/>
          <pc:sldMk cId="2844774731" sldId="295"/>
        </pc:sldMkLst>
      </pc:sldChg>
      <pc:sldChg chg="addSp delSp modSp add">
        <pc:chgData name="Opal Graham" userId="f91867ea3a0f0556" providerId="LiveId" clId="{37C89F12-DA25-46B3-9955-30D728DB9EF3}" dt="2019-03-28T04:04:04.422" v="3369" actId="1076"/>
        <pc:sldMkLst>
          <pc:docMk/>
          <pc:sldMk cId="2786273178" sldId="296"/>
        </pc:sldMkLst>
        <pc:spChg chg="add mod">
          <ac:chgData name="Opal Graham" userId="f91867ea3a0f0556" providerId="LiveId" clId="{37C89F12-DA25-46B3-9955-30D728DB9EF3}" dt="2019-03-28T04:04:04.422" v="3369" actId="1076"/>
          <ac:spMkLst>
            <pc:docMk/>
            <pc:sldMk cId="2786273178" sldId="296"/>
            <ac:spMk id="11" creationId="{32D1556A-A824-4C10-B3FB-299E0B8284A9}"/>
          </ac:spMkLst>
        </pc:spChg>
        <pc:picChg chg="del">
          <ac:chgData name="Opal Graham" userId="f91867ea3a0f0556" providerId="LiveId" clId="{37C89F12-DA25-46B3-9955-30D728DB9EF3}" dt="2019-03-28T02:33:59.780" v="2015" actId="478"/>
          <ac:picMkLst>
            <pc:docMk/>
            <pc:sldMk cId="2786273178" sldId="296"/>
            <ac:picMk id="5" creationId="{0D4615F2-2EBF-4AE6-8B2E-F2732DCCEAC7}"/>
          </ac:picMkLst>
        </pc:picChg>
        <pc:picChg chg="add mod">
          <ac:chgData name="Opal Graham" userId="f91867ea3a0f0556" providerId="LiveId" clId="{37C89F12-DA25-46B3-9955-30D728DB9EF3}" dt="2019-03-28T02:36:49.080" v="2049" actId="1076"/>
          <ac:picMkLst>
            <pc:docMk/>
            <pc:sldMk cId="2786273178" sldId="296"/>
            <ac:picMk id="6" creationId="{B16A383F-555E-4EFB-A8F5-4606B63C073C}"/>
          </ac:picMkLst>
        </pc:picChg>
        <pc:picChg chg="add del mod">
          <ac:chgData name="Opal Graham" userId="f91867ea3a0f0556" providerId="LiveId" clId="{37C89F12-DA25-46B3-9955-30D728DB9EF3}" dt="2019-03-28T04:02:18.696" v="3340" actId="478"/>
          <ac:picMkLst>
            <pc:docMk/>
            <pc:sldMk cId="2786273178" sldId="296"/>
            <ac:picMk id="8" creationId="{D7E7DF07-C27A-482D-A2D8-85226A3611B8}"/>
          </ac:picMkLst>
        </pc:picChg>
        <pc:picChg chg="del">
          <ac:chgData name="Opal Graham" userId="f91867ea3a0f0556" providerId="LiveId" clId="{37C89F12-DA25-46B3-9955-30D728DB9EF3}" dt="2019-03-28T04:02:22.262" v="3341" actId="478"/>
          <ac:picMkLst>
            <pc:docMk/>
            <pc:sldMk cId="2786273178" sldId="296"/>
            <ac:picMk id="10" creationId="{A8CE1377-F14A-4B54-990D-FE3983CF4A12}"/>
          </ac:picMkLst>
        </pc:picChg>
      </pc:sldChg>
      <pc:sldChg chg="addSp delSp modSp add ord">
        <pc:chgData name="Opal Graham" userId="f91867ea3a0f0556" providerId="LiveId" clId="{37C89F12-DA25-46B3-9955-30D728DB9EF3}" dt="2019-03-28T03:59:27.591" v="3280" actId="20577"/>
        <pc:sldMkLst>
          <pc:docMk/>
          <pc:sldMk cId="3977909463" sldId="297"/>
        </pc:sldMkLst>
        <pc:spChg chg="add mod">
          <ac:chgData name="Opal Graham" userId="f91867ea3a0f0556" providerId="LiveId" clId="{37C89F12-DA25-46B3-9955-30D728DB9EF3}" dt="2019-03-28T03:59:27.591" v="3280" actId="20577"/>
          <ac:spMkLst>
            <pc:docMk/>
            <pc:sldMk cId="3977909463" sldId="297"/>
            <ac:spMk id="7" creationId="{6D1CDE7E-B11E-4B33-967A-99B0E64910E9}"/>
          </ac:spMkLst>
        </pc:spChg>
        <pc:spChg chg="add del mod">
          <ac:chgData name="Opal Graham" userId="f91867ea3a0f0556" providerId="LiveId" clId="{37C89F12-DA25-46B3-9955-30D728DB9EF3}" dt="2019-03-28T03:51:20.673" v="3117" actId="478"/>
          <ac:spMkLst>
            <pc:docMk/>
            <pc:sldMk cId="3977909463" sldId="297"/>
            <ac:spMk id="8" creationId="{F876B95C-9966-4EF4-ABC5-9A98BE26038F}"/>
          </ac:spMkLst>
        </pc:spChg>
        <pc:picChg chg="add mod ord">
          <ac:chgData name="Opal Graham" userId="f91867ea3a0f0556" providerId="LiveId" clId="{37C89F12-DA25-46B3-9955-30D728DB9EF3}" dt="2019-03-28T03:12:00.809" v="2103" actId="167"/>
          <ac:picMkLst>
            <pc:docMk/>
            <pc:sldMk cId="3977909463" sldId="297"/>
            <ac:picMk id="5" creationId="{85E746C1-EE7A-4F8D-AD05-EBD5A3842D43}"/>
          </ac:picMkLst>
        </pc:picChg>
        <pc:picChg chg="add del mod ord">
          <ac:chgData name="Opal Graham" userId="f91867ea3a0f0556" providerId="LiveId" clId="{37C89F12-DA25-46B3-9955-30D728DB9EF3}" dt="2019-03-28T03:51:17.770" v="3116" actId="478"/>
          <ac:picMkLst>
            <pc:docMk/>
            <pc:sldMk cId="3977909463" sldId="297"/>
            <ac:picMk id="6" creationId="{D02FDF00-03A3-43B9-B039-E2860393611B}"/>
          </ac:picMkLst>
        </pc:picChg>
        <pc:picChg chg="del">
          <ac:chgData name="Opal Graham" userId="f91867ea3a0f0556" providerId="LiveId" clId="{37C89F12-DA25-46B3-9955-30D728DB9EF3}" dt="2019-03-28T03:12:03.431" v="2104" actId="478"/>
          <ac:picMkLst>
            <pc:docMk/>
            <pc:sldMk cId="3977909463" sldId="297"/>
            <ac:picMk id="14" creationId="{0A97B778-BE5E-4819-B7D7-2425B1755F2F}"/>
          </ac:picMkLst>
        </pc:picChg>
        <pc:picChg chg="del">
          <ac:chgData name="Opal Graham" userId="f91867ea3a0f0556" providerId="LiveId" clId="{37C89F12-DA25-46B3-9955-30D728DB9EF3}" dt="2019-03-28T03:13:25.390" v="2151" actId="478"/>
          <ac:picMkLst>
            <pc:docMk/>
            <pc:sldMk cId="3977909463" sldId="297"/>
            <ac:picMk id="16" creationId="{F66A0FB7-5CAD-4058-9321-6088DD088F69}"/>
          </ac:picMkLst>
        </pc:picChg>
      </pc:sldChg>
      <pc:sldChg chg="addSp delSp modSp add">
        <pc:chgData name="Opal Graham" userId="f91867ea3a0f0556" providerId="LiveId" clId="{37C89F12-DA25-46B3-9955-30D728DB9EF3}" dt="2019-03-28T03:59:45.637" v="3284" actId="20577"/>
        <pc:sldMkLst>
          <pc:docMk/>
          <pc:sldMk cId="2966357899" sldId="298"/>
        </pc:sldMkLst>
        <pc:spChg chg="add mod">
          <ac:chgData name="Opal Graham" userId="f91867ea3a0f0556" providerId="LiveId" clId="{37C89F12-DA25-46B3-9955-30D728DB9EF3}" dt="2019-03-28T03:59:45.637" v="3284" actId="20577"/>
          <ac:spMkLst>
            <pc:docMk/>
            <pc:sldMk cId="2966357899" sldId="298"/>
            <ac:spMk id="9" creationId="{CA333FEE-6F05-4BFB-86BF-E69D16B96165}"/>
          </ac:spMkLst>
        </pc:spChg>
        <pc:spChg chg="add del mod">
          <ac:chgData name="Opal Graham" userId="f91867ea3a0f0556" providerId="LiveId" clId="{37C89F12-DA25-46B3-9955-30D728DB9EF3}" dt="2019-03-28T03:53:10.493" v="3133" actId="478"/>
          <ac:spMkLst>
            <pc:docMk/>
            <pc:sldMk cId="2966357899" sldId="298"/>
            <ac:spMk id="10" creationId="{3567F87C-29C4-47F9-BD5E-2D3979F0784A}"/>
          </ac:spMkLst>
        </pc:spChg>
        <pc:picChg chg="del">
          <ac:chgData name="Opal Graham" userId="f91867ea3a0f0556" providerId="LiveId" clId="{37C89F12-DA25-46B3-9955-30D728DB9EF3}" dt="2019-03-28T03:14:36.728" v="2201" actId="478"/>
          <ac:picMkLst>
            <pc:docMk/>
            <pc:sldMk cId="2966357899" sldId="298"/>
            <ac:picMk id="5" creationId="{85E746C1-EE7A-4F8D-AD05-EBD5A3842D43}"/>
          </ac:picMkLst>
        </pc:picChg>
        <pc:picChg chg="del">
          <ac:chgData name="Opal Graham" userId="f91867ea3a0f0556" providerId="LiveId" clId="{37C89F12-DA25-46B3-9955-30D728DB9EF3}" dt="2019-03-28T03:15:14.834" v="2243" actId="478"/>
          <ac:picMkLst>
            <pc:docMk/>
            <pc:sldMk cId="2966357899" sldId="298"/>
            <ac:picMk id="6" creationId="{D02FDF00-03A3-43B9-B039-E2860393611B}"/>
          </ac:picMkLst>
        </pc:picChg>
        <pc:picChg chg="add mod ord">
          <ac:chgData name="Opal Graham" userId="f91867ea3a0f0556" providerId="LiveId" clId="{37C89F12-DA25-46B3-9955-30D728DB9EF3}" dt="2019-03-28T03:14:34.102" v="2200" actId="167"/>
          <ac:picMkLst>
            <pc:docMk/>
            <pc:sldMk cId="2966357899" sldId="298"/>
            <ac:picMk id="7" creationId="{1582B0F4-949A-4DC8-96E9-D09D79A8FB0C}"/>
          </ac:picMkLst>
        </pc:picChg>
        <pc:picChg chg="add del mod ord">
          <ac:chgData name="Opal Graham" userId="f91867ea3a0f0556" providerId="LiveId" clId="{37C89F12-DA25-46B3-9955-30D728DB9EF3}" dt="2019-03-28T03:53:12.337" v="3134" actId="478"/>
          <ac:picMkLst>
            <pc:docMk/>
            <pc:sldMk cId="2966357899" sldId="298"/>
            <ac:picMk id="8" creationId="{E2183200-E49A-40BC-9747-FBFC3F1C2967}"/>
          </ac:picMkLst>
        </pc:picChg>
      </pc:sldChg>
      <pc:sldChg chg="addSp delSp modSp add">
        <pc:chgData name="Opal Graham" userId="f91867ea3a0f0556" providerId="LiveId" clId="{37C89F12-DA25-46B3-9955-30D728DB9EF3}" dt="2019-03-28T03:40:06.698" v="2755" actId="16959"/>
        <pc:sldMkLst>
          <pc:docMk/>
          <pc:sldMk cId="1107829553" sldId="299"/>
        </pc:sldMkLst>
        <pc:spChg chg="mod">
          <ac:chgData name="Opal Graham" userId="f91867ea3a0f0556" providerId="LiveId" clId="{37C89F12-DA25-46B3-9955-30D728DB9EF3}" dt="2019-03-28T03:40:06.698" v="2755" actId="16959"/>
          <ac:spMkLst>
            <pc:docMk/>
            <pc:sldMk cId="1107829553" sldId="299"/>
            <ac:spMk id="2" creationId="{5A07DFBF-5258-40CC-A65C-BEA5EF031EDA}"/>
          </ac:spMkLst>
        </pc:spChg>
        <pc:picChg chg="del">
          <ac:chgData name="Opal Graham" userId="f91867ea3a0f0556" providerId="LiveId" clId="{37C89F12-DA25-46B3-9955-30D728DB9EF3}" dt="2019-03-28T03:26:45.110" v="2468" actId="478"/>
          <ac:picMkLst>
            <pc:docMk/>
            <pc:sldMk cId="1107829553" sldId="299"/>
            <ac:picMk id="4" creationId="{1FEE2B66-76FB-4787-BF5D-80A6E65EAFC2}"/>
          </ac:picMkLst>
        </pc:picChg>
        <pc:picChg chg="add mod ord">
          <ac:chgData name="Opal Graham" userId="f91867ea3a0f0556" providerId="LiveId" clId="{37C89F12-DA25-46B3-9955-30D728DB9EF3}" dt="2019-03-28T03:26:43.245" v="2467" actId="167"/>
          <ac:picMkLst>
            <pc:docMk/>
            <pc:sldMk cId="1107829553" sldId="299"/>
            <ac:picMk id="5" creationId="{CAB1F00F-4580-4020-9F1E-634D858C12AB}"/>
          </ac:picMkLst>
        </pc:picChg>
        <pc:picChg chg="add mod ord">
          <ac:chgData name="Opal Graham" userId="f91867ea3a0f0556" providerId="LiveId" clId="{37C89F12-DA25-46B3-9955-30D728DB9EF3}" dt="2019-03-28T03:27:36.360" v="2496" actId="167"/>
          <ac:picMkLst>
            <pc:docMk/>
            <pc:sldMk cId="1107829553" sldId="299"/>
            <ac:picMk id="6" creationId="{60315BF6-C434-4F1D-A385-6C3AA47A7C68}"/>
          </ac:picMkLst>
        </pc:picChg>
        <pc:picChg chg="del">
          <ac:chgData name="Opal Graham" userId="f91867ea3a0f0556" providerId="LiveId" clId="{37C89F12-DA25-46B3-9955-30D728DB9EF3}" dt="2019-03-28T03:27:38.056" v="2497" actId="478"/>
          <ac:picMkLst>
            <pc:docMk/>
            <pc:sldMk cId="1107829553" sldId="299"/>
            <ac:picMk id="7" creationId="{875C5665-7770-4D39-A224-D835852A029C}"/>
          </ac:picMkLst>
        </pc:picChg>
      </pc:sldChg>
      <pc:sldChg chg="modSp add">
        <pc:chgData name="Opal Graham" userId="f91867ea3a0f0556" providerId="LiveId" clId="{37C89F12-DA25-46B3-9955-30D728DB9EF3}" dt="2019-03-28T03:39:50.430" v="2753" actId="16959"/>
        <pc:sldMkLst>
          <pc:docMk/>
          <pc:sldMk cId="3897950047" sldId="300"/>
        </pc:sldMkLst>
        <pc:spChg chg="mod">
          <ac:chgData name="Opal Graham" userId="f91867ea3a0f0556" providerId="LiveId" clId="{37C89F12-DA25-46B3-9955-30D728DB9EF3}" dt="2019-03-28T03:39:50.430" v="2753" actId="16959"/>
          <ac:spMkLst>
            <pc:docMk/>
            <pc:sldMk cId="3897950047" sldId="300"/>
            <ac:spMk id="2" creationId="{5A07DFBF-5258-40CC-A65C-BEA5EF031EDA}"/>
          </ac:spMkLst>
        </pc:spChg>
      </pc:sldChg>
      <pc:sldChg chg="addSp delSp modSp add">
        <pc:chgData name="Opal Graham" userId="f91867ea3a0f0556" providerId="LiveId" clId="{37C89F12-DA25-46B3-9955-30D728DB9EF3}" dt="2019-03-28T22:16:46.797" v="3612"/>
        <pc:sldMkLst>
          <pc:docMk/>
          <pc:sldMk cId="4066185218" sldId="301"/>
        </pc:sldMkLst>
        <pc:spChg chg="add mod">
          <ac:chgData name="Opal Graham" userId="f91867ea3a0f0556" providerId="LiveId" clId="{37C89F12-DA25-46B3-9955-30D728DB9EF3}" dt="2019-03-28T03:47:42.787" v="3004" actId="1076"/>
          <ac:spMkLst>
            <pc:docMk/>
            <pc:sldMk cId="4066185218" sldId="301"/>
            <ac:spMk id="3" creationId="{CF60CDFC-08E4-4D1B-AB97-8C56C232BA12}"/>
          </ac:spMkLst>
        </pc:spChg>
        <pc:spChg chg="add mod">
          <ac:chgData name="Opal Graham" userId="f91867ea3a0f0556" providerId="LiveId" clId="{37C89F12-DA25-46B3-9955-30D728DB9EF3}" dt="2019-03-28T03:58:37.662" v="3271" actId="20577"/>
          <ac:spMkLst>
            <pc:docMk/>
            <pc:sldMk cId="4066185218" sldId="301"/>
            <ac:spMk id="5" creationId="{96983D46-E73D-446F-A76C-72B85641BDDA}"/>
          </ac:spMkLst>
        </pc:spChg>
        <pc:picChg chg="add">
          <ac:chgData name="Opal Graham" userId="f91867ea3a0f0556" providerId="LiveId" clId="{37C89F12-DA25-46B3-9955-30D728DB9EF3}" dt="2019-03-28T22:16:46.797" v="3612"/>
          <ac:picMkLst>
            <pc:docMk/>
            <pc:sldMk cId="4066185218" sldId="301"/>
            <ac:picMk id="7" creationId="{AD5BD0CC-B124-4A09-BEB5-4A0516A12ACB}"/>
          </ac:picMkLst>
        </pc:picChg>
        <pc:picChg chg="del">
          <ac:chgData name="Opal Graham" userId="f91867ea3a0f0556" providerId="LiveId" clId="{37C89F12-DA25-46B3-9955-30D728DB9EF3}" dt="2019-03-28T22:16:45.926" v="3611" actId="478"/>
          <ac:picMkLst>
            <pc:docMk/>
            <pc:sldMk cId="4066185218" sldId="301"/>
            <ac:picMk id="14" creationId="{0A97B778-BE5E-4819-B7D7-2425B1755F2F}"/>
          </ac:picMkLst>
        </pc:picChg>
      </pc:sldChg>
      <pc:sldChg chg="addSp modSp add">
        <pc:chgData name="Opal Graham" userId="f91867ea3a0f0556" providerId="LiveId" clId="{37C89F12-DA25-46B3-9955-30D728DB9EF3}" dt="2019-03-28T03:58:30.626" v="3268" actId="20577"/>
        <pc:sldMkLst>
          <pc:docMk/>
          <pc:sldMk cId="2645278897" sldId="302"/>
        </pc:sldMkLst>
        <pc:spChg chg="add mod">
          <ac:chgData name="Opal Graham" userId="f91867ea3a0f0556" providerId="LiveId" clId="{37C89F12-DA25-46B3-9955-30D728DB9EF3}" dt="2019-03-28T03:58:30.626" v="3268" actId="20577"/>
          <ac:spMkLst>
            <pc:docMk/>
            <pc:sldMk cId="2645278897" sldId="302"/>
            <ac:spMk id="3" creationId="{A0631B67-BDFD-4EDF-9F49-1B5E71748B2E}"/>
          </ac:spMkLst>
        </pc:spChg>
      </pc:sldChg>
      <pc:sldChg chg="modSp add">
        <pc:chgData name="Opal Graham" userId="f91867ea3a0f0556" providerId="LiveId" clId="{37C89F12-DA25-46B3-9955-30D728DB9EF3}" dt="2019-03-28T03:59:37.126" v="3281"/>
        <pc:sldMkLst>
          <pc:docMk/>
          <pc:sldMk cId="2871454714" sldId="303"/>
        </pc:sldMkLst>
        <pc:spChg chg="mod">
          <ac:chgData name="Opal Graham" userId="f91867ea3a0f0556" providerId="LiveId" clId="{37C89F12-DA25-46B3-9955-30D728DB9EF3}" dt="2019-03-28T03:59:37.126" v="3281"/>
          <ac:spMkLst>
            <pc:docMk/>
            <pc:sldMk cId="2871454714" sldId="303"/>
            <ac:spMk id="7" creationId="{6D1CDE7E-B11E-4B33-967A-99B0E64910E9}"/>
          </ac:spMkLst>
        </pc:spChg>
      </pc:sldChg>
      <pc:sldChg chg="modSp add">
        <pc:chgData name="Opal Graham" userId="f91867ea3a0f0556" providerId="LiveId" clId="{37C89F12-DA25-46B3-9955-30D728DB9EF3}" dt="2019-03-28T03:59:52.604" v="3287" actId="20577"/>
        <pc:sldMkLst>
          <pc:docMk/>
          <pc:sldMk cId="808300150" sldId="304"/>
        </pc:sldMkLst>
        <pc:spChg chg="mod">
          <ac:chgData name="Opal Graham" userId="f91867ea3a0f0556" providerId="LiveId" clId="{37C89F12-DA25-46B3-9955-30D728DB9EF3}" dt="2019-03-28T03:59:52.604" v="3287" actId="20577"/>
          <ac:spMkLst>
            <pc:docMk/>
            <pc:sldMk cId="808300150" sldId="304"/>
            <ac:spMk id="9" creationId="{CA333FEE-6F05-4BFB-86BF-E69D16B96165}"/>
          </ac:spMkLst>
        </pc:spChg>
      </pc:sldChg>
      <pc:sldChg chg="addSp delSp add del">
        <pc:chgData name="Opal Graham" userId="f91867ea3a0f0556" providerId="LiveId" clId="{37C89F12-DA25-46B3-9955-30D728DB9EF3}" dt="2019-03-28T03:52:31.741" v="3125"/>
        <pc:sldMkLst>
          <pc:docMk/>
          <pc:sldMk cId="3013142599" sldId="304"/>
        </pc:sldMkLst>
        <pc:picChg chg="add del">
          <ac:chgData name="Opal Graham" userId="f91867ea3a0f0556" providerId="LiveId" clId="{37C89F12-DA25-46B3-9955-30D728DB9EF3}" dt="2019-03-28T03:52:21.127" v="3124" actId="478"/>
          <ac:picMkLst>
            <pc:docMk/>
            <pc:sldMk cId="3013142599" sldId="304"/>
            <ac:picMk id="5" creationId="{9E685E26-6D82-4C53-BE2E-5D87ADC5DB46}"/>
          </ac:picMkLst>
        </pc:picChg>
        <pc:picChg chg="add del">
          <ac:chgData name="Opal Graham" userId="f91867ea3a0f0556" providerId="LiveId" clId="{37C89F12-DA25-46B3-9955-30D728DB9EF3}" dt="2019-03-28T03:52:19.273" v="3123" actId="478"/>
          <ac:picMkLst>
            <pc:docMk/>
            <pc:sldMk cId="3013142599" sldId="304"/>
            <ac:picMk id="6" creationId="{F56E586A-7B91-4DF2-9465-D41FF28E5335}"/>
          </ac:picMkLst>
        </pc:picChg>
      </pc:sldChg>
      <pc:sldChg chg="addSp modSp add">
        <pc:chgData name="Opal Graham" userId="f91867ea3a0f0556" providerId="LiveId" clId="{37C89F12-DA25-46B3-9955-30D728DB9EF3}" dt="2019-03-28T04:05:25.861" v="3389" actId="20577"/>
        <pc:sldMkLst>
          <pc:docMk/>
          <pc:sldMk cId="3137859021" sldId="305"/>
        </pc:sldMkLst>
        <pc:spChg chg="add mod">
          <ac:chgData name="Opal Graham" userId="f91867ea3a0f0556" providerId="LiveId" clId="{37C89F12-DA25-46B3-9955-30D728DB9EF3}" dt="2019-03-28T04:05:25.861" v="3389" actId="20577"/>
          <ac:spMkLst>
            <pc:docMk/>
            <pc:sldMk cId="3137859021" sldId="305"/>
            <ac:spMk id="3" creationId="{532D7253-EF57-4E22-AC79-8F0B4D9C9555}"/>
          </ac:spMkLst>
        </pc:spChg>
        <pc:spChg chg="add mod">
          <ac:chgData name="Opal Graham" userId="f91867ea3a0f0556" providerId="LiveId" clId="{37C89F12-DA25-46B3-9955-30D728DB9EF3}" dt="2019-03-28T04:00:23.999" v="3291"/>
          <ac:spMkLst>
            <pc:docMk/>
            <pc:sldMk cId="3137859021" sldId="305"/>
            <ac:spMk id="5" creationId="{D9085A75-A525-461F-B950-AF5E40AA93EA}"/>
          </ac:spMkLst>
        </pc:spChg>
      </pc:sldChg>
      <pc:sldChg chg="addSp modSp add">
        <pc:chgData name="Opal Graham" userId="f91867ea3a0f0556" providerId="LiveId" clId="{37C89F12-DA25-46B3-9955-30D728DB9EF3}" dt="2019-03-28T04:00:00.704" v="3290" actId="20577"/>
        <pc:sldMkLst>
          <pc:docMk/>
          <pc:sldMk cId="3889310688" sldId="306"/>
        </pc:sldMkLst>
        <pc:spChg chg="add mod">
          <ac:chgData name="Opal Graham" userId="f91867ea3a0f0556" providerId="LiveId" clId="{37C89F12-DA25-46B3-9955-30D728DB9EF3}" dt="2019-03-28T04:00:00.704" v="3290" actId="20577"/>
          <ac:spMkLst>
            <pc:docMk/>
            <pc:sldMk cId="3889310688" sldId="306"/>
            <ac:spMk id="3" creationId="{E36B685E-1664-4736-A775-F50E5877BB3D}"/>
          </ac:spMkLst>
        </pc:spChg>
      </pc:sldChg>
      <pc:sldChg chg="addSp modSp add">
        <pc:chgData name="Opal Graham" userId="f91867ea3a0f0556" providerId="LiveId" clId="{37C89F12-DA25-46B3-9955-30D728DB9EF3}" dt="2019-03-28T04:02:01.655" v="3338" actId="20577"/>
        <pc:sldMkLst>
          <pc:docMk/>
          <pc:sldMk cId="2879074900" sldId="307"/>
        </pc:sldMkLst>
        <pc:spChg chg="add">
          <ac:chgData name="Opal Graham" userId="f91867ea3a0f0556" providerId="LiveId" clId="{37C89F12-DA25-46B3-9955-30D728DB9EF3}" dt="2019-03-28T04:01:22.566" v="3325"/>
          <ac:spMkLst>
            <pc:docMk/>
            <pc:sldMk cId="2879074900" sldId="307"/>
            <ac:spMk id="6" creationId="{EDC4E0DB-746B-4D88-8D56-14EA9F0410A8}"/>
          </ac:spMkLst>
        </pc:spChg>
        <pc:spChg chg="add mod">
          <ac:chgData name="Opal Graham" userId="f91867ea3a0f0556" providerId="LiveId" clId="{37C89F12-DA25-46B3-9955-30D728DB9EF3}" dt="2019-03-28T04:02:01.655" v="3338" actId="20577"/>
          <ac:spMkLst>
            <pc:docMk/>
            <pc:sldMk cId="2879074900" sldId="307"/>
            <ac:spMk id="7" creationId="{83B1AEA5-D666-4C4A-BD2B-68B1A1A37587}"/>
          </ac:spMkLst>
        </pc:spChg>
      </pc:sldChg>
      <pc:sldChg chg="addSp modSp add">
        <pc:chgData name="Opal Graham" userId="f91867ea3a0f0556" providerId="LiveId" clId="{37C89F12-DA25-46B3-9955-30D728DB9EF3}" dt="2019-03-28T04:04:53.606" v="3383" actId="20577"/>
        <pc:sldMkLst>
          <pc:docMk/>
          <pc:sldMk cId="426228217" sldId="308"/>
        </pc:sldMkLst>
        <pc:spChg chg="add">
          <ac:chgData name="Opal Graham" userId="f91867ea3a0f0556" providerId="LiveId" clId="{37C89F12-DA25-46B3-9955-30D728DB9EF3}" dt="2019-03-28T04:04:12.813" v="3370"/>
          <ac:spMkLst>
            <pc:docMk/>
            <pc:sldMk cId="426228217" sldId="308"/>
            <ac:spMk id="7" creationId="{499C6AFF-2E6C-44A4-94EA-6033DE394579}"/>
          </ac:spMkLst>
        </pc:spChg>
        <pc:spChg chg="add mod">
          <ac:chgData name="Opal Graham" userId="f91867ea3a0f0556" providerId="LiveId" clId="{37C89F12-DA25-46B3-9955-30D728DB9EF3}" dt="2019-03-28T04:04:53.606" v="3383" actId="20577"/>
          <ac:spMkLst>
            <pc:docMk/>
            <pc:sldMk cId="426228217" sldId="308"/>
            <ac:spMk id="9" creationId="{9F2005C1-E61E-455A-BA9F-904540B162F3}"/>
          </ac:spMkLst>
        </pc:spChg>
      </pc:sldChg>
      <pc:sldChg chg="add">
        <pc:chgData name="Opal Graham" userId="f91867ea3a0f0556" providerId="LiveId" clId="{37C89F12-DA25-46B3-9955-30D728DB9EF3}" dt="2019-03-28T04:02:34.980" v="3342"/>
        <pc:sldMkLst>
          <pc:docMk/>
          <pc:sldMk cId="1995567002" sldId="309"/>
        </pc:sldMkLst>
      </pc:sldChg>
      <pc:sldChg chg="addSp delSp modSp add">
        <pc:chgData name="Opal Graham" userId="f91867ea3a0f0556" providerId="LiveId" clId="{37C89F12-DA25-46B3-9955-30D728DB9EF3}" dt="2019-03-28T04:42:21.255" v="3603" actId="1076"/>
        <pc:sldMkLst>
          <pc:docMk/>
          <pc:sldMk cId="1247269490" sldId="310"/>
        </pc:sldMkLst>
        <pc:spChg chg="add mod">
          <ac:chgData name="Opal Graham" userId="f91867ea3a0f0556" providerId="LiveId" clId="{37C89F12-DA25-46B3-9955-30D728DB9EF3}" dt="2019-03-28T04:41:42.288" v="3600" actId="1076"/>
          <ac:spMkLst>
            <pc:docMk/>
            <pc:sldMk cId="1247269490" sldId="310"/>
            <ac:spMk id="2" creationId="{075BA247-6D6F-4A96-A86C-D1DC17B439FA}"/>
          </ac:spMkLst>
        </pc:spChg>
        <pc:spChg chg="add mod">
          <ac:chgData name="Opal Graham" userId="f91867ea3a0f0556" providerId="LiveId" clId="{37C89F12-DA25-46B3-9955-30D728DB9EF3}" dt="2019-03-28T04:38:59.646" v="3571" actId="1076"/>
          <ac:spMkLst>
            <pc:docMk/>
            <pc:sldMk cId="1247269490" sldId="310"/>
            <ac:spMk id="3" creationId="{F77F7BE8-BAD4-4E09-8C74-603C32180D19}"/>
          </ac:spMkLst>
        </pc:spChg>
        <pc:spChg chg="add del">
          <ac:chgData name="Opal Graham" userId="f91867ea3a0f0556" providerId="LiveId" clId="{37C89F12-DA25-46B3-9955-30D728DB9EF3}" dt="2019-03-28T04:35:25.129" v="3525"/>
          <ac:spMkLst>
            <pc:docMk/>
            <pc:sldMk cId="1247269490" sldId="310"/>
            <ac:spMk id="7" creationId="{4745BEC8-A0EC-4B33-B90E-07DFB058D871}"/>
          </ac:spMkLst>
        </pc:spChg>
        <pc:spChg chg="add del">
          <ac:chgData name="Opal Graham" userId="f91867ea3a0f0556" providerId="LiveId" clId="{37C89F12-DA25-46B3-9955-30D728DB9EF3}" dt="2019-03-28T04:35:38.197" v="3527"/>
          <ac:spMkLst>
            <pc:docMk/>
            <pc:sldMk cId="1247269490" sldId="310"/>
            <ac:spMk id="8" creationId="{3C70F89C-3B0B-4652-84FC-4949CBD4CCFF}"/>
          </ac:spMkLst>
        </pc:spChg>
        <pc:spChg chg="add del">
          <ac:chgData name="Opal Graham" userId="f91867ea3a0f0556" providerId="LiveId" clId="{37C89F12-DA25-46B3-9955-30D728DB9EF3}" dt="2019-03-28T04:39:48.088" v="3574"/>
          <ac:spMkLst>
            <pc:docMk/>
            <pc:sldMk cId="1247269490" sldId="310"/>
            <ac:spMk id="10" creationId="{4708EE6A-D24D-4A23-B828-4EEE4BA38401}"/>
          </ac:spMkLst>
        </pc:spChg>
        <pc:spChg chg="add mod">
          <ac:chgData name="Opal Graham" userId="f91867ea3a0f0556" providerId="LiveId" clId="{37C89F12-DA25-46B3-9955-30D728DB9EF3}" dt="2019-03-28T04:42:21.255" v="3603" actId="1076"/>
          <ac:spMkLst>
            <pc:docMk/>
            <pc:sldMk cId="1247269490" sldId="310"/>
            <ac:spMk id="11" creationId="{10BCFC41-7127-442A-9F5C-8C5FAD529368}"/>
          </ac:spMkLst>
        </pc:spChg>
      </pc:sldChg>
      <pc:sldChg chg="add del">
        <pc:chgData name="Opal Graham" userId="f91867ea3a0f0556" providerId="LiveId" clId="{37C89F12-DA25-46B3-9955-30D728DB9EF3}" dt="2019-03-28T04:09:14.920" v="3441"/>
        <pc:sldMkLst>
          <pc:docMk/>
          <pc:sldMk cId="1231097007" sldId="311"/>
        </pc:sldMkLst>
      </pc:sldChg>
      <pc:sldChg chg="add ord modTransition">
        <pc:chgData name="Opal Graham" userId="f91867ea3a0f0556" providerId="LiveId" clId="{37C89F12-DA25-46B3-9955-30D728DB9EF3}" dt="2019-03-29T04:01:18.781" v="3645"/>
        <pc:sldMkLst>
          <pc:docMk/>
          <pc:sldMk cId="2901467732" sldId="311"/>
        </pc:sldMkLst>
      </pc:sldChg>
      <pc:sldChg chg="add del">
        <pc:chgData name="Opal Graham" userId="f91867ea3a0f0556" providerId="LiveId" clId="{37C89F12-DA25-46B3-9955-30D728DB9EF3}" dt="2019-03-28T04:09:14.249" v="3440"/>
        <pc:sldMkLst>
          <pc:docMk/>
          <pc:sldMk cId="882591382" sldId="312"/>
        </pc:sldMkLst>
      </pc:sldChg>
      <pc:sldChg chg="add ord">
        <pc:chgData name="Opal Graham" userId="f91867ea3a0f0556" providerId="LiveId" clId="{37C89F12-DA25-46B3-9955-30D728DB9EF3}" dt="2019-03-29T04:01:07.363" v="3643"/>
        <pc:sldMkLst>
          <pc:docMk/>
          <pc:sldMk cId="1959441465" sldId="312"/>
        </pc:sldMkLst>
      </pc:sldChg>
      <pc:sldChg chg="add ord">
        <pc:chgData name="Opal Graham" userId="f91867ea3a0f0556" providerId="LiveId" clId="{37C89F12-DA25-46B3-9955-30D728DB9EF3}" dt="2019-03-29T04:00:59.302" v="3642"/>
        <pc:sldMkLst>
          <pc:docMk/>
          <pc:sldMk cId="110073673" sldId="313"/>
        </pc:sldMkLst>
      </pc:sldChg>
      <pc:sldChg chg="modSp add">
        <pc:chgData name="Opal Graham" userId="f91867ea3a0f0556" providerId="LiveId" clId="{37C89F12-DA25-46B3-9955-30D728DB9EF3}" dt="2019-03-28T04:13:09.609" v="3472" actId="20577"/>
        <pc:sldMkLst>
          <pc:docMk/>
          <pc:sldMk cId="3672949937" sldId="314"/>
        </pc:sldMkLst>
        <pc:spChg chg="mod">
          <ac:chgData name="Opal Graham" userId="f91867ea3a0f0556" providerId="LiveId" clId="{37C89F12-DA25-46B3-9955-30D728DB9EF3}" dt="2019-03-28T04:12:36.835" v="3462" actId="255"/>
          <ac:spMkLst>
            <pc:docMk/>
            <pc:sldMk cId="3672949937" sldId="314"/>
            <ac:spMk id="3" creationId="{8617B659-73D8-4E11-86A2-E68DFE504545}"/>
          </ac:spMkLst>
        </pc:spChg>
        <pc:spChg chg="mod">
          <ac:chgData name="Opal Graham" userId="f91867ea3a0f0556" providerId="LiveId" clId="{37C89F12-DA25-46B3-9955-30D728DB9EF3}" dt="2019-03-28T04:13:09.609" v="3472" actId="20577"/>
          <ac:spMkLst>
            <pc:docMk/>
            <pc:sldMk cId="3672949937" sldId="314"/>
            <ac:spMk id="6" creationId="{D108E13B-13E3-4BE6-B6CB-B87ED0A043FD}"/>
          </ac:spMkLst>
        </pc:spChg>
      </pc:sldChg>
      <pc:sldChg chg="delSp add ord">
        <pc:chgData name="Opal Graham" userId="f91867ea3a0f0556" providerId="LiveId" clId="{37C89F12-DA25-46B3-9955-30D728DB9EF3}" dt="2019-03-28T04:14:40.555" v="3481"/>
        <pc:sldMkLst>
          <pc:docMk/>
          <pc:sldMk cId="1009096802" sldId="315"/>
        </pc:sldMkLst>
        <pc:spChg chg="del">
          <ac:chgData name="Opal Graham" userId="f91867ea3a0f0556" providerId="LiveId" clId="{37C89F12-DA25-46B3-9955-30D728DB9EF3}" dt="2019-03-28T04:14:33.689" v="3479" actId="478"/>
          <ac:spMkLst>
            <pc:docMk/>
            <pc:sldMk cId="1009096802" sldId="315"/>
            <ac:spMk id="6" creationId="{A873DAA3-EC25-40CA-B35A-B1A620CB4C07}"/>
          </ac:spMkLst>
        </pc:spChg>
        <pc:picChg chg="del">
          <ac:chgData name="Opal Graham" userId="f91867ea3a0f0556" providerId="LiveId" clId="{37C89F12-DA25-46B3-9955-30D728DB9EF3}" dt="2019-03-28T04:14:35.633" v="3480" actId="478"/>
          <ac:picMkLst>
            <pc:docMk/>
            <pc:sldMk cId="1009096802" sldId="315"/>
            <ac:picMk id="11" creationId="{CB228B54-EE42-4021-89A0-A6ED3DC55D67}"/>
          </ac:picMkLst>
        </pc:picChg>
      </pc:sldChg>
      <pc:sldChg chg="addSp delSp add">
        <pc:chgData name="Opal Graham" userId="f91867ea3a0f0556" providerId="LiveId" clId="{37C89F12-DA25-46B3-9955-30D728DB9EF3}" dt="2019-03-28T04:17:16.654" v="3508"/>
        <pc:sldMkLst>
          <pc:docMk/>
          <pc:sldMk cId="3380078197" sldId="316"/>
        </pc:sldMkLst>
        <pc:spChg chg="add">
          <ac:chgData name="Opal Graham" userId="f91867ea3a0f0556" providerId="LiveId" clId="{37C89F12-DA25-46B3-9955-30D728DB9EF3}" dt="2019-03-28T04:17:16.654" v="3508"/>
          <ac:spMkLst>
            <pc:docMk/>
            <pc:sldMk cId="3380078197" sldId="316"/>
            <ac:spMk id="6" creationId="{A3175F6F-8589-47D6-AFAC-DEBD15427694}"/>
          </ac:spMkLst>
        </pc:spChg>
        <pc:spChg chg="del">
          <ac:chgData name="Opal Graham" userId="f91867ea3a0f0556" providerId="LiveId" clId="{37C89F12-DA25-46B3-9955-30D728DB9EF3}" dt="2019-03-28T04:17:04.536" v="3506" actId="478"/>
          <ac:spMkLst>
            <pc:docMk/>
            <pc:sldMk cId="3380078197" sldId="316"/>
            <ac:spMk id="11" creationId="{794C00C6-920B-4FC1-A306-05952DA0436F}"/>
          </ac:spMkLst>
        </pc:spChg>
      </pc:sldChg>
      <pc:sldChg chg="add">
        <pc:chgData name="Opal Graham" userId="f91867ea3a0f0556" providerId="LiveId" clId="{37C89F12-DA25-46B3-9955-30D728DB9EF3}" dt="2019-03-28T04:16:42.563" v="3504"/>
        <pc:sldMkLst>
          <pc:docMk/>
          <pc:sldMk cId="3019868580" sldId="317"/>
        </pc:sldMkLst>
      </pc:sldChg>
      <pc:sldChg chg="addSp delSp add setBg">
        <pc:chgData name="Opal Graham" userId="f91867ea3a0f0556" providerId="LiveId" clId="{37C89F12-DA25-46B3-9955-30D728DB9EF3}" dt="2019-03-28T04:17:54.890" v="3510"/>
        <pc:sldMkLst>
          <pc:docMk/>
          <pc:sldMk cId="1665228437" sldId="318"/>
        </pc:sldMkLst>
        <pc:spChg chg="add">
          <ac:chgData name="Opal Graham" userId="f91867ea3a0f0556" providerId="LiveId" clId="{37C89F12-DA25-46B3-9955-30D728DB9EF3}" dt="2019-03-28T04:17:54.890" v="3510"/>
          <ac:spMkLst>
            <pc:docMk/>
            <pc:sldMk cId="1665228437" sldId="318"/>
            <ac:spMk id="7" creationId="{E8BB11FF-96CB-4CD8-B93E-BAE24A8CC1B9}"/>
          </ac:spMkLst>
        </pc:spChg>
        <pc:spChg chg="del">
          <ac:chgData name="Opal Graham" userId="f91867ea3a0f0556" providerId="LiveId" clId="{37C89F12-DA25-46B3-9955-30D728DB9EF3}" dt="2019-03-28T04:17:54.230" v="3509" actId="478"/>
          <ac:spMkLst>
            <pc:docMk/>
            <pc:sldMk cId="1665228437" sldId="318"/>
            <ac:spMk id="11" creationId="{B4F77AB4-719E-4BE3-BCEC-D7DD1E7D74AB}"/>
          </ac:spMkLst>
        </pc:spChg>
      </pc:sldChg>
      <pc:sldChg chg="add">
        <pc:chgData name="Opal Graham" userId="f91867ea3a0f0556" providerId="LiveId" clId="{37C89F12-DA25-46B3-9955-30D728DB9EF3}" dt="2019-03-28T04:43:14.720" v="3609"/>
        <pc:sldMkLst>
          <pc:docMk/>
          <pc:sldMk cId="182381813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6BEB-3ED4-4D48-BDE8-1C603615B37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2ABD3-2C61-46D5-80C0-F538357C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3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2ABD3-2C61-46D5-80C0-F538357C89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54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69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7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57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93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43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7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6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0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9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3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6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4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10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24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6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5" r:id="rId1"/>
    <p:sldLayoutId id="2147484526" r:id="rId2"/>
    <p:sldLayoutId id="2147484527" r:id="rId3"/>
    <p:sldLayoutId id="2147484528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4" r:id="rId10"/>
    <p:sldLayoutId id="2147484535" r:id="rId11"/>
    <p:sldLayoutId id="2147484536" r:id="rId12"/>
    <p:sldLayoutId id="2147484537" r:id="rId13"/>
    <p:sldLayoutId id="2147484538" r:id="rId14"/>
    <p:sldLayoutId id="2147484539" r:id="rId15"/>
    <p:sldLayoutId id="2147484540" r:id="rId16"/>
    <p:sldLayoutId id="214748454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1894-3C3F-401A-9182-AF07D9D6E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Correspondence Between Projective Geometry and Circle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7B659-73D8-4E11-86A2-E68DFE50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12547"/>
            <a:ext cx="7197726" cy="1405467"/>
          </a:xfrm>
        </p:spPr>
        <p:txBody>
          <a:bodyPr>
            <a:noAutofit/>
          </a:bodyPr>
          <a:lstStyle/>
          <a:p>
            <a:r>
              <a:rPr lang="en-US" sz="2400" dirty="0"/>
              <a:t>Opal Graham</a:t>
            </a:r>
          </a:p>
          <a:p>
            <a:r>
              <a:rPr lang="en-US" sz="2400" dirty="0"/>
              <a:t>Flash Talk</a:t>
            </a:r>
          </a:p>
          <a:p>
            <a:r>
              <a:rPr lang="en-US" sz="2400" dirty="0"/>
              <a:t>Spring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D50E1-4F42-4EAF-807B-22C23F22B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22" y="5591240"/>
            <a:ext cx="5159225" cy="9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Projective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799" y="1150076"/>
                <a:ext cx="3659389" cy="4557849"/>
              </a:xfrm>
              <a:blipFill>
                <a:blip r:embed="rId3"/>
                <a:stretch>
                  <a:fillRect l="-3328" r="-7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6901E66-CD28-43CA-A748-091C9DF9C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077" y="1849104"/>
            <a:ext cx="10057504" cy="5719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7B829-0D69-40CB-8EA9-60E529F3C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530" y="1832871"/>
            <a:ext cx="10114598" cy="5751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D52B3-E69A-418D-BE87-49A30C8B4DEA}"/>
                  </a:ext>
                </a:extLst>
              </p:cNvPr>
              <p:cNvSpPr txBox="1"/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D52B3-E69A-418D-BE87-49A30C8B4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DA0470-7266-454E-A30D-9DD697990FB5}"/>
                  </a:ext>
                </a:extLst>
              </p:cNvPr>
              <p:cNvSpPr txBox="1"/>
              <p:nvPr/>
            </p:nvSpPr>
            <p:spPr>
              <a:xfrm>
                <a:off x="10000384" y="2919806"/>
                <a:ext cx="591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DA0470-7266-454E-A30D-9DD697990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84" y="2919806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10F9C9-BF5A-4172-831D-AD64A7A01ED9}"/>
                  </a:ext>
                </a:extLst>
              </p:cNvPr>
              <p:cNvSpPr txBox="1"/>
              <p:nvPr/>
            </p:nvSpPr>
            <p:spPr>
              <a:xfrm>
                <a:off x="8446477" y="2585042"/>
                <a:ext cx="5757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10F9C9-BF5A-4172-831D-AD64A7A01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477" y="2585042"/>
                <a:ext cx="57573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D97C0-9B7E-4D10-8214-2E0569335399}"/>
                  </a:ext>
                </a:extLst>
              </p:cNvPr>
              <p:cNvSpPr txBox="1"/>
              <p:nvPr/>
            </p:nvSpPr>
            <p:spPr>
              <a:xfrm>
                <a:off x="8446477" y="4859216"/>
                <a:ext cx="8386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D97C0-9B7E-4D10-8214-2E056933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477" y="4859216"/>
                <a:ext cx="8386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6B5E65-3A82-41E5-AF80-FF55DB6BEDD3}"/>
                  </a:ext>
                </a:extLst>
              </p:cNvPr>
              <p:cNvSpPr txBox="1"/>
              <p:nvPr/>
            </p:nvSpPr>
            <p:spPr>
              <a:xfrm>
                <a:off x="685802" y="1840954"/>
                <a:ext cx="347782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Elements are points</a:t>
                </a:r>
              </a:p>
              <a:p>
                <a:r>
                  <a:rPr lang="en-US" sz="2400" dirty="0"/>
                  <a:t>   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Circle geometry is a </a:t>
                </a:r>
                <a:r>
                  <a:rPr lang="en-US" sz="2400" dirty="0" err="1"/>
                  <a:t>subgeometry</a:t>
                </a:r>
                <a:r>
                  <a:rPr lang="en-US" sz="2400" dirty="0"/>
                  <a:t> of projective geometry.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6B5E65-3A82-41E5-AF80-FF55DB6B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2" y="1840954"/>
                <a:ext cx="3477826" cy="2677656"/>
              </a:xfrm>
              <a:prstGeom prst="rect">
                <a:avLst/>
              </a:prstGeom>
              <a:blipFill>
                <a:blip r:embed="rId10"/>
                <a:stretch>
                  <a:fillRect l="-2456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78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EE2B66-76FB-4787-BF5D-80A6E65E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14427" y="1012304"/>
            <a:ext cx="8064341" cy="4585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7DFBF-5258-40CC-A65C-BEA5EF03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3738"/>
            <a:ext cx="10131425" cy="1456267"/>
          </a:xfrm>
        </p:spPr>
        <p:txBody>
          <a:bodyPr/>
          <a:lstStyle/>
          <a:p>
            <a:r>
              <a:rPr lang="en-US" dirty="0"/>
              <a:t>               c-Points</a:t>
            </a:r>
          </a:p>
        </p:txBody>
      </p:sp>
    </p:spTree>
    <p:extLst>
      <p:ext uri="{BB962C8B-B14F-4D97-AF65-F5344CB8AC3E}">
        <p14:creationId xmlns:p14="http://schemas.microsoft.com/office/powerpoint/2010/main" val="21675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5C5665-7770-4D39-A224-D835852A0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820"/>
          <a:stretch/>
        </p:blipFill>
        <p:spPr>
          <a:xfrm>
            <a:off x="3656756" y="1600200"/>
            <a:ext cx="8064341" cy="3997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EE2B66-76FB-4787-BF5D-80A6E65EAF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14427" y="1012304"/>
            <a:ext cx="8064341" cy="4585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3738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c-Points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		Projective Planes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3738"/>
                <a:ext cx="10131425" cy="145626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95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315BF6-C434-4F1D-A385-6C3AA47A7C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2031" y="1259980"/>
            <a:ext cx="8064341" cy="4585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1F00F-4580-4020-9F1E-634D858C12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27350" y="1259980"/>
            <a:ext cx="8064341" cy="4585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3738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c-Points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		Projective Planes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3738"/>
                <a:ext cx="10131425" cy="145626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82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DFBF-5258-40CC-A65C-BEA5EF03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609600"/>
            <a:ext cx="10131425" cy="1456267"/>
          </a:xfrm>
        </p:spPr>
        <p:txBody>
          <a:bodyPr/>
          <a:lstStyle/>
          <a:p>
            <a:r>
              <a:rPr lang="en-US" dirty="0"/>
              <a:t>                 c-Lines	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97B778-BE5E-4819-B7D7-2425B1755F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1727831"/>
            <a:ext cx="6688778" cy="38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6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DFBF-5258-40CC-A65C-BEA5EF03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609600"/>
            <a:ext cx="10131425" cy="1456267"/>
          </a:xfrm>
        </p:spPr>
        <p:txBody>
          <a:bodyPr/>
          <a:lstStyle/>
          <a:p>
            <a:r>
              <a:rPr lang="en-US" dirty="0"/>
              <a:t>                 c-Lines	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97B778-BE5E-4819-B7D7-2425B1755F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1727831"/>
            <a:ext cx="6688778" cy="3803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31B67-BDFD-4EDF-9F49-1B5E71748B2E}"/>
              </a:ext>
            </a:extLst>
          </p:cNvPr>
          <p:cNvSpPr txBox="1"/>
          <p:nvPr/>
        </p:nvSpPr>
        <p:spPr>
          <a:xfrm>
            <a:off x="1782348" y="5786735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Intersect at one point</a:t>
            </a:r>
          </a:p>
        </p:txBody>
      </p:sp>
    </p:spTree>
    <p:extLst>
      <p:ext uri="{BB962C8B-B14F-4D97-AF65-F5344CB8AC3E}">
        <p14:creationId xmlns:p14="http://schemas.microsoft.com/office/powerpoint/2010/main" val="2645278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66A0FB7-5CAD-4058-9321-6088DD08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768" y="1727831"/>
            <a:ext cx="6688780" cy="3803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83D46-E73D-446F-A76C-72B85641BDDA}"/>
              </a:ext>
            </a:extLst>
          </p:cNvPr>
          <p:cNvSpPr txBox="1"/>
          <p:nvPr/>
        </p:nvSpPr>
        <p:spPr>
          <a:xfrm>
            <a:off x="1782348" y="5786735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Intersect at one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60CDFC-08E4-4D1B-AB97-8C56C232BA12}"/>
                  </a:ext>
                </a:extLst>
              </p:cNvPr>
              <p:cNvSpPr txBox="1"/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Tangent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at point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60CDFC-08E4-4D1B-AB97-8C56C232B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blipFill>
                <a:blip r:embed="rId4"/>
                <a:stretch>
                  <a:fillRect l="-3106" t="-10526" r="-207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D5BD0CC-B124-4A09-BEB5-4A0516A12AC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1727831"/>
            <a:ext cx="6688778" cy="38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8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66A0FB7-5CAD-4058-9321-6088DD08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768" y="1727831"/>
            <a:ext cx="6688780" cy="3803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432EA-5896-4E7E-9259-F2674A17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768" y="1727830"/>
            <a:ext cx="6688780" cy="380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F45EC-E61D-4246-9385-C044A58571CF}"/>
              </a:ext>
            </a:extLst>
          </p:cNvPr>
          <p:cNvSpPr txBox="1"/>
          <p:nvPr/>
        </p:nvSpPr>
        <p:spPr>
          <a:xfrm>
            <a:off x="1782348" y="5786735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Intersect at one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8C48F-78FD-40AA-872F-1B5C806A143B}"/>
                  </a:ext>
                </a:extLst>
              </p:cNvPr>
              <p:cNvSpPr txBox="1"/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Tangent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at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48C48F-78FD-40AA-872F-1B5C806A1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blipFill>
                <a:blip r:embed="rId5"/>
                <a:stretch>
                  <a:fillRect l="-3106" t="-10526" r="-207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465BBD1-2BFA-4DD0-A699-D9DE2063241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1727831"/>
            <a:ext cx="6688778" cy="38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66A0FB7-5CAD-4058-9321-6088DD08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768" y="1727831"/>
            <a:ext cx="6688780" cy="38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05C03E-EFF8-4112-B63F-92C0FF81F7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6042" y="1727830"/>
            <a:ext cx="6697504" cy="380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F209A-DF2A-4EB0-A408-22881B73BEB7}"/>
              </a:ext>
            </a:extLst>
          </p:cNvPr>
          <p:cNvSpPr txBox="1"/>
          <p:nvPr/>
        </p:nvSpPr>
        <p:spPr>
          <a:xfrm>
            <a:off x="1782348" y="5786735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Intersect at one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D39132-0074-4F90-BDFD-C9FBBE68304B}"/>
                  </a:ext>
                </a:extLst>
              </p:cNvPr>
              <p:cNvSpPr txBox="1"/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Tangent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at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D39132-0074-4F90-BDFD-C9FBBE683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blipFill>
                <a:blip r:embed="rId5"/>
                <a:stretch>
                  <a:fillRect l="-3106" t="-10526" r="-207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83B4042-5A1B-48DE-AF54-BE0A5D4BFD1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1727831"/>
            <a:ext cx="6688778" cy="38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6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66A0FB7-5CAD-4058-9321-6088DD08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768" y="1727831"/>
            <a:ext cx="6688780" cy="38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E7DB4-CF0A-4833-B73F-A02FAD3AF0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6042" y="1727830"/>
            <a:ext cx="6697504" cy="380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133B5-7107-44E9-B5FA-9C568A897016}"/>
              </a:ext>
            </a:extLst>
          </p:cNvPr>
          <p:cNvSpPr txBox="1"/>
          <p:nvPr/>
        </p:nvSpPr>
        <p:spPr>
          <a:xfrm>
            <a:off x="1782348" y="5786735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Intersect at one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3DB934-BC9F-4BBE-9993-38DCB246DC37}"/>
                  </a:ext>
                </a:extLst>
              </p:cNvPr>
              <p:cNvSpPr txBox="1"/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Tangent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at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3DB934-BC9F-4BBE-9993-38DCB246D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blipFill>
                <a:blip r:embed="rId5"/>
                <a:stretch>
                  <a:fillRect l="-3106" t="-10526" r="-207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CA04D6E-6E49-4E84-AD88-2740C1187D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1727831"/>
            <a:ext cx="6688778" cy="38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r>
                  <a:rPr lang="en-US" dirty="0"/>
                  <a:t>Circle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3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09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66A0FB7-5CAD-4058-9321-6088DD08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768" y="1727831"/>
            <a:ext cx="6688780" cy="38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F6240C-B7EA-4812-8AC2-1FE9D1243D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768" y="1727830"/>
            <a:ext cx="6697504" cy="380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A1972-E7A7-4C18-B54B-7AD553E418F1}"/>
              </a:ext>
            </a:extLst>
          </p:cNvPr>
          <p:cNvSpPr txBox="1"/>
          <p:nvPr/>
        </p:nvSpPr>
        <p:spPr>
          <a:xfrm>
            <a:off x="1782348" y="5786735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Intersect at one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E3429F-DD48-426E-8542-DA88DB273878}"/>
                  </a:ext>
                </a:extLst>
              </p:cNvPr>
              <p:cNvSpPr txBox="1"/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Tangent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at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E3429F-DD48-426E-8542-DA88DB273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blipFill>
                <a:blip r:embed="rId5"/>
                <a:stretch>
                  <a:fillRect l="-3106" t="-10526" r="-207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20415FD-6684-4B8D-A863-805ABAC628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1727831"/>
            <a:ext cx="6688778" cy="38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11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66A0FB7-5CAD-4058-9321-6088DD08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768" y="1727831"/>
            <a:ext cx="6688780" cy="38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502DE-C7A8-4FB8-826C-DBFD9C42B9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6044" y="1727830"/>
            <a:ext cx="6697504" cy="380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5C710-86FE-481A-AD95-5361D8A9CD9B}"/>
              </a:ext>
            </a:extLst>
          </p:cNvPr>
          <p:cNvSpPr txBox="1"/>
          <p:nvPr/>
        </p:nvSpPr>
        <p:spPr>
          <a:xfrm>
            <a:off x="1782348" y="5786735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Intersect at one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CC57E-0AE8-40CA-A777-87843BB0A0EE}"/>
                  </a:ext>
                </a:extLst>
              </p:cNvPr>
              <p:cNvSpPr txBox="1"/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Tangent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at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CC57E-0AE8-40CA-A777-87843BB0A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blipFill>
                <a:blip r:embed="rId5"/>
                <a:stretch>
                  <a:fillRect l="-3106" t="-10526" r="-207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CDE1D11-D374-4DDC-9B3F-BA9FD3C8AF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1727831"/>
            <a:ext cx="6688778" cy="38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66A0FB7-5CAD-4058-9321-6088DD08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4768" y="1727831"/>
            <a:ext cx="6688780" cy="38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717CA-5026-4902-84D2-B7B5DB8942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6042" y="1727831"/>
            <a:ext cx="6697504" cy="380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7FBA1-3D66-4071-A974-B010CD76774E}"/>
              </a:ext>
            </a:extLst>
          </p:cNvPr>
          <p:cNvSpPr txBox="1"/>
          <p:nvPr/>
        </p:nvSpPr>
        <p:spPr>
          <a:xfrm>
            <a:off x="1782348" y="5786735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Intersect at one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4C824-BFED-43F8-925F-B784C61AADEE}"/>
                  </a:ext>
                </a:extLst>
              </p:cNvPr>
              <p:cNvSpPr txBox="1"/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Tangent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at point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34C824-BFED-43F8-925F-B784C61AA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78" y="5786734"/>
                <a:ext cx="2940357" cy="461665"/>
              </a:xfrm>
              <a:prstGeom prst="rect">
                <a:avLst/>
              </a:prstGeom>
              <a:blipFill>
                <a:blip r:embed="rId5"/>
                <a:stretch>
                  <a:fillRect l="-3106" t="-10526" r="-207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6B419D9-D232-4056-9903-718EF0DACB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7000" y="1727831"/>
            <a:ext cx="6688778" cy="38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46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746C1-EE7A-4F8D-AD05-EBD5A3842D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1466" y="985830"/>
            <a:ext cx="8337709" cy="5089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D1CDE7E-B11E-4B33-967A-99B0E64910E9}"/>
              </a:ext>
            </a:extLst>
          </p:cNvPr>
          <p:cNvSpPr txBox="1"/>
          <p:nvPr/>
        </p:nvSpPr>
        <p:spPr>
          <a:xfrm>
            <a:off x="1782348" y="5786735"/>
            <a:ext cx="329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Intersect at two points</a:t>
            </a:r>
          </a:p>
        </p:txBody>
      </p:sp>
    </p:spTree>
    <p:extLst>
      <p:ext uri="{BB962C8B-B14F-4D97-AF65-F5344CB8AC3E}">
        <p14:creationId xmlns:p14="http://schemas.microsoft.com/office/powerpoint/2010/main" val="3977909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2FDF00-03A3-43B9-B039-E28603936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009" b="5158"/>
          <a:stretch/>
        </p:blipFill>
        <p:spPr>
          <a:xfrm>
            <a:off x="3854291" y="1841950"/>
            <a:ext cx="8337709" cy="3961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746C1-EE7A-4F8D-AD05-EBD5A3842D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51466" y="985830"/>
            <a:ext cx="8337709" cy="5089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D1CDE7E-B11E-4B33-967A-99B0E64910E9}"/>
              </a:ext>
            </a:extLst>
          </p:cNvPr>
          <p:cNvSpPr txBox="1"/>
          <p:nvPr/>
        </p:nvSpPr>
        <p:spPr>
          <a:xfrm>
            <a:off x="1782348" y="5786735"/>
            <a:ext cx="329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Intersect at two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76B95C-9966-4EF4-ABC5-9A98BE26038F}"/>
                  </a:ext>
                </a:extLst>
              </p:cNvPr>
              <p:cNvSpPr txBox="1"/>
              <p:nvPr/>
            </p:nvSpPr>
            <p:spPr>
              <a:xfrm>
                <a:off x="6561778" y="5786734"/>
                <a:ext cx="3505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Intersects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at two points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76B95C-9966-4EF4-ABC5-9A98BE260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78" y="5786734"/>
                <a:ext cx="3505127" cy="461665"/>
              </a:xfrm>
              <a:prstGeom prst="rect">
                <a:avLst/>
              </a:prstGeom>
              <a:blipFill>
                <a:blip r:embed="rId5"/>
                <a:stretch>
                  <a:fillRect l="-2609" t="-10526" r="-17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5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82B0F4-949A-4DC8-96E9-D09D79A8FB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1400" y="1404409"/>
            <a:ext cx="7517606" cy="4589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A333FEE-6F05-4BFB-86BF-E69D16B96165}"/>
              </a:ext>
            </a:extLst>
          </p:cNvPr>
          <p:cNvSpPr txBox="1"/>
          <p:nvPr/>
        </p:nvSpPr>
        <p:spPr>
          <a:xfrm>
            <a:off x="2318662" y="5722389"/>
            <a:ext cx="2338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Don’t intersect</a:t>
            </a:r>
          </a:p>
        </p:txBody>
      </p:sp>
    </p:spTree>
    <p:extLst>
      <p:ext uri="{BB962C8B-B14F-4D97-AF65-F5344CB8AC3E}">
        <p14:creationId xmlns:p14="http://schemas.microsoft.com/office/powerpoint/2010/main" val="296635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183200-E49A-40BC-9747-FBFC3F1C29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604" y="1528658"/>
            <a:ext cx="7517606" cy="4274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2B0F4-949A-4DC8-96E9-D09D79A8FB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1400" y="1404409"/>
            <a:ext cx="7517606" cy="4589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pPr algn="ctr"/>
                <a:r>
                  <a:rPr lang="en-US" dirty="0"/>
                  <a:t>c-Lines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Lines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A333FEE-6F05-4BFB-86BF-E69D16B96165}"/>
              </a:ext>
            </a:extLst>
          </p:cNvPr>
          <p:cNvSpPr txBox="1"/>
          <p:nvPr/>
        </p:nvSpPr>
        <p:spPr>
          <a:xfrm>
            <a:off x="2318662" y="5722389"/>
            <a:ext cx="2338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Don’t intersect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67F87C-29C4-47F9-BD5E-2D3979F0784A}"/>
                  </a:ext>
                </a:extLst>
              </p:cNvPr>
              <p:cNvSpPr txBox="1"/>
              <p:nvPr/>
            </p:nvSpPr>
            <p:spPr>
              <a:xfrm>
                <a:off x="6561778" y="5786734"/>
                <a:ext cx="2779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Doesn’t intersect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67F87C-29C4-47F9-BD5E-2D3979F07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78" y="5786734"/>
                <a:ext cx="2779607" cy="461665"/>
              </a:xfrm>
              <a:prstGeom prst="rect">
                <a:avLst/>
              </a:prstGeom>
              <a:blipFill>
                <a:blip r:embed="rId5"/>
                <a:stretch>
                  <a:fillRect l="-3289" t="-10526" r="-263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30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DFBF-5258-40CC-A65C-BEA5EF03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c-Planes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E4E8E-F40E-47AB-A600-3CE8B4BEC7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93" y="1384744"/>
            <a:ext cx="6221444" cy="408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01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DFBF-5258-40CC-A65C-BEA5EF03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c-Planes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E4E8E-F40E-47AB-A600-3CE8B4BEC7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93" y="1384744"/>
            <a:ext cx="6221444" cy="4088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6B685E-1664-4736-A775-F50E5877BB3D}"/>
              </a:ext>
            </a:extLst>
          </p:cNvPr>
          <p:cNvSpPr txBox="1"/>
          <p:nvPr/>
        </p:nvSpPr>
        <p:spPr>
          <a:xfrm>
            <a:off x="2300752" y="5400675"/>
            <a:ext cx="267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All circles orthogonal to generating circle</a:t>
            </a:r>
          </a:p>
        </p:txBody>
      </p:sp>
    </p:spTree>
    <p:extLst>
      <p:ext uri="{BB962C8B-B14F-4D97-AF65-F5344CB8AC3E}">
        <p14:creationId xmlns:p14="http://schemas.microsoft.com/office/powerpoint/2010/main" val="3889310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c-Planes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1E4E8E-F40E-47AB-A600-3CE8B4BEC7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93" y="1384744"/>
            <a:ext cx="6221444" cy="4088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586A-7B91-4DF2-9465-D41FF28E53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1478" y="1384744"/>
            <a:ext cx="6221444" cy="4088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085A75-A525-461F-B950-AF5E40AA93EA}"/>
              </a:ext>
            </a:extLst>
          </p:cNvPr>
          <p:cNvSpPr txBox="1"/>
          <p:nvPr/>
        </p:nvSpPr>
        <p:spPr>
          <a:xfrm>
            <a:off x="2300752" y="5400675"/>
            <a:ext cx="267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All circles orthogonal to generating circle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D7253-EF57-4E22-AC79-8F0B4D9C9555}"/>
              </a:ext>
            </a:extLst>
          </p:cNvPr>
          <p:cNvSpPr txBox="1"/>
          <p:nvPr/>
        </p:nvSpPr>
        <p:spPr>
          <a:xfrm>
            <a:off x="6096000" y="5770006"/>
            <a:ext cx="2757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outside sphere</a:t>
            </a:r>
          </a:p>
        </p:txBody>
      </p:sp>
    </p:spTree>
    <p:extLst>
      <p:ext uri="{BB962C8B-B14F-4D97-AF65-F5344CB8AC3E}">
        <p14:creationId xmlns:p14="http://schemas.microsoft.com/office/powerpoint/2010/main" val="313785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r>
                  <a:rPr lang="en-US" dirty="0"/>
                  <a:t>Circle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3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B228B54-EE42-4021-89A0-A6ED3DC55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24386" r="-1" b="-1"/>
          <a:stretch/>
        </p:blipFill>
        <p:spPr>
          <a:xfrm>
            <a:off x="4140193" y="0"/>
            <a:ext cx="6394152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3DAA3-EC25-40CA-B35A-B1A620CB4C07}"/>
                  </a:ext>
                </a:extLst>
              </p:cNvPr>
              <p:cNvSpPr txBox="1"/>
              <p:nvPr/>
            </p:nvSpPr>
            <p:spPr>
              <a:xfrm>
                <a:off x="685801" y="1840954"/>
                <a:ext cx="417608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Elements are circles of radius </a:t>
                </a:r>
              </a:p>
              <a:p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3DAA3-EC25-40CA-B35A-B1A620CB4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840954"/>
                <a:ext cx="4176080" cy="1200329"/>
              </a:xfrm>
              <a:prstGeom prst="rect">
                <a:avLst/>
              </a:prstGeom>
              <a:blipFill>
                <a:blip r:embed="rId5"/>
                <a:stretch>
                  <a:fillRect l="-2044" t="-40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926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c-Planes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1E4E8E-F40E-47AB-A600-3CE8B4BEC7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93" y="1384744"/>
            <a:ext cx="6221444" cy="4088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586A-7B91-4DF2-9465-D41FF28E53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1478" y="1384744"/>
            <a:ext cx="6221444" cy="4088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85E26-6D82-4C53-BE2E-5D87ADC5DB4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1478" y="1524761"/>
            <a:ext cx="6221444" cy="3808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21885-4857-4B58-8A68-0968A45E77CF}"/>
              </a:ext>
            </a:extLst>
          </p:cNvPr>
          <p:cNvSpPr txBox="1"/>
          <p:nvPr/>
        </p:nvSpPr>
        <p:spPr>
          <a:xfrm>
            <a:off x="2300752" y="5400675"/>
            <a:ext cx="267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All circles orthogonal to generating circle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9D9E6-410A-4B30-AE34-2FAA06032E03}"/>
              </a:ext>
            </a:extLst>
          </p:cNvPr>
          <p:cNvSpPr txBox="1"/>
          <p:nvPr/>
        </p:nvSpPr>
        <p:spPr>
          <a:xfrm>
            <a:off x="6096000" y="5770006"/>
            <a:ext cx="2757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outside sphere</a:t>
            </a:r>
          </a:p>
        </p:txBody>
      </p:sp>
    </p:spTree>
    <p:extLst>
      <p:ext uri="{BB962C8B-B14F-4D97-AF65-F5344CB8AC3E}">
        <p14:creationId xmlns:p14="http://schemas.microsoft.com/office/powerpoint/2010/main" val="3877369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c-Planes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1E4E8E-F40E-47AB-A600-3CE8B4BEC7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93" y="1384744"/>
            <a:ext cx="6221444" cy="4088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586A-7B91-4DF2-9465-D41FF28E53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1478" y="1384744"/>
            <a:ext cx="6221444" cy="4088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D0A8DE-E1AF-4C9F-91A4-CB9B69D90A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1478" y="1524761"/>
            <a:ext cx="6221444" cy="3808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02E42-0767-45D7-A2FE-A1CA7DB669BA}"/>
              </a:ext>
            </a:extLst>
          </p:cNvPr>
          <p:cNvSpPr txBox="1"/>
          <p:nvPr/>
        </p:nvSpPr>
        <p:spPr>
          <a:xfrm>
            <a:off x="2300752" y="5400675"/>
            <a:ext cx="267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All circles orthogonal to generating circle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B504A-166D-443C-85D6-57216C4F1A09}"/>
              </a:ext>
            </a:extLst>
          </p:cNvPr>
          <p:cNvSpPr txBox="1"/>
          <p:nvPr/>
        </p:nvSpPr>
        <p:spPr>
          <a:xfrm>
            <a:off x="6096000" y="5770006"/>
            <a:ext cx="2757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outside sphere</a:t>
            </a:r>
          </a:p>
        </p:txBody>
      </p:sp>
    </p:spTree>
    <p:extLst>
      <p:ext uri="{BB962C8B-B14F-4D97-AF65-F5344CB8AC3E}">
        <p14:creationId xmlns:p14="http://schemas.microsoft.com/office/powerpoint/2010/main" val="4192169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c-Planes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1E4E8E-F40E-47AB-A600-3CE8B4BEC7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93" y="1384744"/>
            <a:ext cx="6221444" cy="4088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4615F2-2EBF-4AE6-8B2E-F2732DCCEA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60197" y="488336"/>
            <a:ext cx="8379905" cy="5506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21AC59-1AB2-4D0B-89B6-3BBB8BE06C40}"/>
              </a:ext>
            </a:extLst>
          </p:cNvPr>
          <p:cNvSpPr txBox="1"/>
          <p:nvPr/>
        </p:nvSpPr>
        <p:spPr>
          <a:xfrm>
            <a:off x="2300752" y="5400675"/>
            <a:ext cx="267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All circles through generating “circle”</a:t>
            </a:r>
          </a:p>
        </p:txBody>
      </p:sp>
    </p:spTree>
    <p:extLst>
      <p:ext uri="{BB962C8B-B14F-4D97-AF65-F5344CB8AC3E}">
        <p14:creationId xmlns:p14="http://schemas.microsoft.com/office/powerpoint/2010/main" val="1995567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CE1377-F14A-4B54-990D-FE3983CF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604" y="676931"/>
            <a:ext cx="8379905" cy="5129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c-Planes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1E4E8E-F40E-47AB-A600-3CE8B4BEC7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93" y="1384744"/>
            <a:ext cx="6221444" cy="4088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4615F2-2EBF-4AE6-8B2E-F2732DCCEA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60197" y="488336"/>
            <a:ext cx="8379905" cy="5506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4E0DB-746B-4D88-8D56-14EA9F0410A8}"/>
              </a:ext>
            </a:extLst>
          </p:cNvPr>
          <p:cNvSpPr txBox="1"/>
          <p:nvPr/>
        </p:nvSpPr>
        <p:spPr>
          <a:xfrm>
            <a:off x="2300752" y="5400675"/>
            <a:ext cx="267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All circles through generating “circle”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1AEA5-D666-4C4A-BD2B-68B1A1A37587}"/>
              </a:ext>
            </a:extLst>
          </p:cNvPr>
          <p:cNvSpPr txBox="1"/>
          <p:nvPr/>
        </p:nvSpPr>
        <p:spPr>
          <a:xfrm>
            <a:off x="6096000" y="5770006"/>
            <a:ext cx="21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on sphere</a:t>
            </a:r>
          </a:p>
        </p:txBody>
      </p:sp>
    </p:spTree>
    <p:extLst>
      <p:ext uri="{BB962C8B-B14F-4D97-AF65-F5344CB8AC3E}">
        <p14:creationId xmlns:p14="http://schemas.microsoft.com/office/powerpoint/2010/main" val="2879074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c-Planes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1E4E8E-F40E-47AB-A600-3CE8B4BEC7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93" y="1384744"/>
            <a:ext cx="6221444" cy="4088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A383F-555E-4EFB-A8F5-4606B63C07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8595" y="863811"/>
            <a:ext cx="7237190" cy="4756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1556A-A824-4C10-B3FB-299E0B8284A9}"/>
              </a:ext>
            </a:extLst>
          </p:cNvPr>
          <p:cNvSpPr txBox="1"/>
          <p:nvPr/>
        </p:nvSpPr>
        <p:spPr>
          <a:xfrm>
            <a:off x="1995952" y="5288340"/>
            <a:ext cx="2676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All circles through antipodal points on generating circle</a:t>
            </a:r>
          </a:p>
        </p:txBody>
      </p:sp>
    </p:spTree>
    <p:extLst>
      <p:ext uri="{BB962C8B-B14F-4D97-AF65-F5344CB8AC3E}">
        <p14:creationId xmlns:p14="http://schemas.microsoft.com/office/powerpoint/2010/main" val="2786273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CE1377-F14A-4B54-990D-FE3983CF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604" y="676931"/>
            <a:ext cx="8379905" cy="5129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c-Planes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1E4E8E-F40E-47AB-A600-3CE8B4BEC7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93" y="1384744"/>
            <a:ext cx="6221444" cy="4088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A383F-555E-4EFB-A8F5-4606B63C07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8595" y="863811"/>
            <a:ext cx="7237190" cy="4756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7DF07-C27A-482D-A2D8-85226A3611B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3961" y="1051285"/>
            <a:ext cx="7237190" cy="4430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9C6AFF-2E6C-44A4-94EA-6033DE394579}"/>
              </a:ext>
            </a:extLst>
          </p:cNvPr>
          <p:cNvSpPr txBox="1"/>
          <p:nvPr/>
        </p:nvSpPr>
        <p:spPr>
          <a:xfrm>
            <a:off x="1995952" y="5288340"/>
            <a:ext cx="2676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All circles through antipodal points on generating circle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005C1-E61E-455A-BA9F-904540B162F3}"/>
              </a:ext>
            </a:extLst>
          </p:cNvPr>
          <p:cNvSpPr txBox="1"/>
          <p:nvPr/>
        </p:nvSpPr>
        <p:spPr>
          <a:xfrm>
            <a:off x="6096000" y="5770006"/>
            <a:ext cx="256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inside sphere</a:t>
            </a:r>
          </a:p>
        </p:txBody>
      </p:sp>
    </p:spTree>
    <p:extLst>
      <p:ext uri="{BB962C8B-B14F-4D97-AF65-F5344CB8AC3E}">
        <p14:creationId xmlns:p14="http://schemas.microsoft.com/office/powerpoint/2010/main" val="426228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c-</a:t>
                </a:r>
                <a:r>
                  <a:rPr lang="en-US" dirty="0" err="1"/>
                  <a:t>Polyhedra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</a:t>
                </a:r>
                <a:r>
                  <a:rPr lang="en-US" dirty="0" err="1"/>
                  <a:t>Polyhedra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6F286CA-7543-47A3-A7D0-AF6FD5D9E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t="22038" r="20772" b="3123"/>
          <a:stretch/>
        </p:blipFill>
        <p:spPr>
          <a:xfrm>
            <a:off x="685801" y="2035079"/>
            <a:ext cx="2790884" cy="275705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00725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c-</a:t>
                </a:r>
                <a:r>
                  <a:rPr lang="en-US" dirty="0" err="1"/>
                  <a:t>Polyhedra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</a:t>
                </a:r>
                <a:r>
                  <a:rPr lang="en-US" dirty="0" err="1"/>
                  <a:t>Polyhedra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7DFBF-5258-40CC-A65C-BEA5EF031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6F286CA-7543-47A3-A7D0-AF6FD5D9E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t="22038" r="20772" b="3123"/>
          <a:stretch/>
        </p:blipFill>
        <p:spPr>
          <a:xfrm>
            <a:off x="685801" y="2035079"/>
            <a:ext cx="2790884" cy="2757055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76341-790D-4D61-896C-BDBF07D1FB3F}"/>
              </a:ext>
            </a:extLst>
          </p:cNvPr>
          <p:cNvSpPr txBox="1"/>
          <p:nvPr/>
        </p:nvSpPr>
        <p:spPr>
          <a:xfrm>
            <a:off x="371480" y="4818056"/>
            <a:ext cx="34195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▲</a:t>
            </a:r>
            <a:r>
              <a:rPr lang="en-US" sz="2400" dirty="0"/>
              <a:t>Hyperbolic </a:t>
            </a:r>
            <a:r>
              <a:rPr lang="en-US" sz="2400" dirty="0" err="1"/>
              <a:t>polyhedra</a:t>
            </a:r>
            <a:r>
              <a:rPr lang="en-US" sz="2400" dirty="0"/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Andre’ev</a:t>
            </a:r>
            <a:r>
              <a:rPr lang="en-US" sz="2400" dirty="0"/>
              <a:t> (‘70)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Rivin</a:t>
            </a:r>
            <a:r>
              <a:rPr lang="en-US" sz="2400" dirty="0"/>
              <a:t> &amp; Hodgson  (‘93)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81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F286CA-7543-47A3-A7D0-AF6FD5D9E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t="22038" r="20772" b="3123"/>
          <a:stretch/>
        </p:blipFill>
        <p:spPr>
          <a:xfrm>
            <a:off x="685801" y="2035079"/>
            <a:ext cx="2790884" cy="2757055"/>
          </a:xfrm>
          <a:prstGeom prst="flowChartConnector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A961B-84C0-49D0-9A8F-A54E8E3C7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36862" r="33518" b="5246"/>
          <a:stretch/>
        </p:blipFill>
        <p:spPr>
          <a:xfrm>
            <a:off x="4506768" y="3196552"/>
            <a:ext cx="3178464" cy="3191164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4DF91DC-5338-4C61-9C55-870BD5EECE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r>
                  <a:rPr lang="en-US" dirty="0"/>
                  <a:t>c-</a:t>
                </a:r>
                <a:r>
                  <a:rPr lang="en-US" dirty="0" err="1"/>
                  <a:t>Polyhedra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</a:t>
                </a:r>
                <a:r>
                  <a:rPr lang="en-US" dirty="0" err="1"/>
                  <a:t>Polyhedra</a:t>
                </a:r>
                <a:endParaRPr lang="en-US" dirty="0"/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4DF91DC-5338-4C61-9C55-870BD5EEC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4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E5884B3-282D-483F-822B-6C673C83990A}"/>
              </a:ext>
            </a:extLst>
          </p:cNvPr>
          <p:cNvSpPr txBox="1"/>
          <p:nvPr/>
        </p:nvSpPr>
        <p:spPr>
          <a:xfrm>
            <a:off x="4997590" y="2088556"/>
            <a:ext cx="21968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Ideal </a:t>
            </a:r>
            <a:r>
              <a:rPr lang="en-US" sz="2400" dirty="0" err="1"/>
              <a:t>Polyhedra</a:t>
            </a:r>
            <a:r>
              <a:rPr lang="en-US" sz="2400" dirty="0"/>
              <a:t>:</a:t>
            </a:r>
          </a:p>
          <a:p>
            <a:r>
              <a:rPr lang="en-US" sz="2400" dirty="0" err="1"/>
              <a:t>Rivin</a:t>
            </a:r>
            <a:r>
              <a:rPr lang="en-US" sz="2400" dirty="0"/>
              <a:t> (‘96) </a:t>
            </a:r>
            <a:r>
              <a:rPr lang="en-US" sz="2400" dirty="0">
                <a:latin typeface="Garamond" panose="02020404030301010803" pitchFamily="18" charset="0"/>
              </a:rPr>
              <a:t>▼</a:t>
            </a:r>
            <a:endParaRPr lang="en-US" sz="2400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98B2C-7AEE-4ED7-A279-8A96BD56118E}"/>
              </a:ext>
            </a:extLst>
          </p:cNvPr>
          <p:cNvSpPr txBox="1"/>
          <p:nvPr/>
        </p:nvSpPr>
        <p:spPr>
          <a:xfrm>
            <a:off x="371480" y="4818056"/>
            <a:ext cx="34195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▲</a:t>
            </a:r>
            <a:r>
              <a:rPr lang="en-US" sz="2400" dirty="0"/>
              <a:t>Hyperbolic </a:t>
            </a:r>
            <a:r>
              <a:rPr lang="en-US" sz="2400" dirty="0" err="1"/>
              <a:t>polyhedra</a:t>
            </a:r>
            <a:r>
              <a:rPr lang="en-US" sz="2400" dirty="0"/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Andre’ev</a:t>
            </a:r>
            <a:r>
              <a:rPr lang="en-US" sz="2400" dirty="0"/>
              <a:t> (‘70)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Rivin</a:t>
            </a:r>
            <a:r>
              <a:rPr lang="en-US" sz="2400" dirty="0"/>
              <a:t> &amp; Hodgson  (‘93)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5967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F286CA-7543-47A3-A7D0-AF6FD5D9E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t="22038" r="20772" b="3123"/>
          <a:stretch/>
        </p:blipFill>
        <p:spPr>
          <a:xfrm>
            <a:off x="685801" y="2035079"/>
            <a:ext cx="2790884" cy="2757055"/>
          </a:xfrm>
          <a:prstGeom prst="flowChartConnector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A961B-84C0-49D0-9A8F-A54E8E3C7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36862" r="33518" b="5246"/>
          <a:stretch/>
        </p:blipFill>
        <p:spPr>
          <a:xfrm>
            <a:off x="4506768" y="3196552"/>
            <a:ext cx="3178464" cy="319116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3E180-A2C6-483D-8797-14894F0522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6" t="11827" r="26820" b="15648"/>
          <a:stretch/>
        </p:blipFill>
        <p:spPr>
          <a:xfrm>
            <a:off x="8196942" y="884163"/>
            <a:ext cx="3995058" cy="3907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4DF91DC-5338-4C61-9C55-870BD5EECE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</p:spPr>
            <p:txBody>
              <a:bodyPr/>
              <a:lstStyle/>
              <a:p>
                <a:r>
                  <a:rPr lang="en-US" dirty="0"/>
                  <a:t>c-</a:t>
                </a:r>
                <a:r>
                  <a:rPr lang="en-US" dirty="0" err="1"/>
                  <a:t>Polyhedra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		Projective </a:t>
                </a:r>
                <a:r>
                  <a:rPr lang="en-US" dirty="0" err="1"/>
                  <a:t>Polyhedra</a:t>
                </a:r>
                <a:endParaRPr lang="en-US" dirty="0"/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4DF91DC-5338-4C61-9C55-870BD5EEC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1" y="609600"/>
                <a:ext cx="10131425" cy="1456267"/>
              </a:xfrm>
              <a:blipFill>
                <a:blip r:embed="rId5"/>
                <a:stretch>
                  <a:fillRect l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BA247-6D6F-4A96-A86C-D1DC17B439FA}"/>
              </a:ext>
            </a:extLst>
          </p:cNvPr>
          <p:cNvSpPr txBox="1"/>
          <p:nvPr/>
        </p:nvSpPr>
        <p:spPr>
          <a:xfrm>
            <a:off x="371480" y="4818056"/>
            <a:ext cx="34195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▲</a:t>
            </a:r>
            <a:r>
              <a:rPr lang="en-US" sz="2400" dirty="0"/>
              <a:t>Hyperbolic </a:t>
            </a:r>
            <a:r>
              <a:rPr lang="en-US" sz="2400" dirty="0" err="1"/>
              <a:t>polyhedra</a:t>
            </a:r>
            <a:r>
              <a:rPr lang="en-US" sz="2400" dirty="0"/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Andre’ev</a:t>
            </a:r>
            <a:r>
              <a:rPr lang="en-US" sz="2400" dirty="0"/>
              <a:t> (‘70)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Rivin</a:t>
            </a:r>
            <a:r>
              <a:rPr lang="en-US" sz="2400" dirty="0"/>
              <a:t> &amp; Hodgson  (‘93)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F7BE8-BAD4-4E09-8C74-603C32180D19}"/>
              </a:ext>
            </a:extLst>
          </p:cNvPr>
          <p:cNvSpPr txBox="1"/>
          <p:nvPr/>
        </p:nvSpPr>
        <p:spPr>
          <a:xfrm>
            <a:off x="4997590" y="2088556"/>
            <a:ext cx="21968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Ideal </a:t>
            </a:r>
            <a:r>
              <a:rPr lang="en-US" sz="2400" dirty="0" err="1"/>
              <a:t>Polyhedra</a:t>
            </a:r>
            <a:r>
              <a:rPr lang="en-US" sz="2400" dirty="0"/>
              <a:t>:</a:t>
            </a:r>
          </a:p>
          <a:p>
            <a:r>
              <a:rPr lang="en-US" sz="2400" dirty="0" err="1"/>
              <a:t>Rivin</a:t>
            </a:r>
            <a:r>
              <a:rPr lang="en-US" sz="2400" dirty="0"/>
              <a:t> (‘96) </a:t>
            </a:r>
            <a:r>
              <a:rPr lang="en-US" sz="2400" dirty="0">
                <a:latin typeface="Garamond" panose="02020404030301010803" pitchFamily="18" charset="0"/>
              </a:rPr>
              <a:t>▼</a:t>
            </a:r>
            <a:endParaRPr lang="en-US" sz="2400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CFC41-7127-442A-9F5C-8C5FAD529368}"/>
              </a:ext>
            </a:extLst>
          </p:cNvPr>
          <p:cNvSpPr txBox="1"/>
          <p:nvPr/>
        </p:nvSpPr>
        <p:spPr>
          <a:xfrm>
            <a:off x="8196942" y="4818056"/>
            <a:ext cx="4027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▲ </a:t>
            </a:r>
            <a:r>
              <a:rPr lang="en-US" sz="2400" dirty="0"/>
              <a:t>Hyperideal </a:t>
            </a:r>
            <a:r>
              <a:rPr lang="en-US" sz="2400" dirty="0" err="1"/>
              <a:t>polyhedra</a:t>
            </a:r>
            <a:r>
              <a:rPr lang="en-US" sz="2400" dirty="0"/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Bao &amp; </a:t>
            </a:r>
            <a:r>
              <a:rPr lang="en-US" sz="2400" dirty="0" err="1"/>
              <a:t>Bonahon</a:t>
            </a:r>
            <a:r>
              <a:rPr lang="en-US" sz="2400" dirty="0"/>
              <a:t> (‘02)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Bowers, Bowers, Pratt (‘17)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6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Projective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799" y="1150076"/>
                <a:ext cx="3659389" cy="4557849"/>
              </a:xfrm>
              <a:blipFill>
                <a:blip r:embed="rId3"/>
                <a:stretch>
                  <a:fillRect l="-3328" r="-7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08E13B-13E3-4BE6-B6CB-B87ED0A04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“All Geometry is Projective Geometry.”</a:t>
            </a:r>
            <a:br>
              <a:rPr lang="en-US" dirty="0"/>
            </a:br>
            <a:r>
              <a:rPr lang="en-US" dirty="0"/>
              <a:t> Arthur Cayley</a:t>
            </a:r>
          </a:p>
        </p:txBody>
      </p:sp>
    </p:spTree>
    <p:extLst>
      <p:ext uri="{BB962C8B-B14F-4D97-AF65-F5344CB8AC3E}">
        <p14:creationId xmlns:p14="http://schemas.microsoft.com/office/powerpoint/2010/main" val="2880546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17B659-73D8-4E11-86A2-E68DFE504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Thank You!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08E13B-13E3-4BE6-B6CB-B87ED0A04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“All Geometry is Projective Geometry.”</a:t>
            </a:r>
            <a:br>
              <a:rPr lang="en-US" dirty="0"/>
            </a:br>
            <a:r>
              <a:rPr lang="en-US" dirty="0"/>
              <a:t> Arthur Cayley</a:t>
            </a:r>
          </a:p>
        </p:txBody>
      </p:sp>
    </p:spTree>
    <p:extLst>
      <p:ext uri="{BB962C8B-B14F-4D97-AF65-F5344CB8AC3E}">
        <p14:creationId xmlns:p14="http://schemas.microsoft.com/office/powerpoint/2010/main" val="3672949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2472-844F-42DF-865B-8CCC5001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Duality</a:t>
            </a:r>
          </a:p>
        </p:txBody>
      </p:sp>
    </p:spTree>
    <p:extLst>
      <p:ext uri="{BB962C8B-B14F-4D97-AF65-F5344CB8AC3E}">
        <p14:creationId xmlns:p14="http://schemas.microsoft.com/office/powerpoint/2010/main" val="290445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2472-844F-42DF-865B-8CCC5001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5D4546-97AB-4811-9BB7-D3D60104BC95}"/>
                  </a:ext>
                </a:extLst>
              </p:cNvPr>
              <p:cNvSpPr txBox="1"/>
              <p:nvPr/>
            </p:nvSpPr>
            <p:spPr>
              <a:xfrm>
                <a:off x="781050" y="2065866"/>
                <a:ext cx="90106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c-points		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3600" dirty="0"/>
                  <a:t>			projective points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5D4546-97AB-4811-9BB7-D3D60104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2065866"/>
                <a:ext cx="9010650" cy="646331"/>
              </a:xfrm>
              <a:prstGeom prst="rect">
                <a:avLst/>
              </a:prstGeom>
              <a:blipFill>
                <a:blip r:embed="rId2"/>
                <a:stretch>
                  <a:fillRect l="-1827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73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2472-844F-42DF-865B-8CCC5001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5D4546-97AB-4811-9BB7-D3D60104BC95}"/>
                  </a:ext>
                </a:extLst>
              </p:cNvPr>
              <p:cNvSpPr txBox="1"/>
              <p:nvPr/>
            </p:nvSpPr>
            <p:spPr>
              <a:xfrm>
                <a:off x="781050" y="2065866"/>
                <a:ext cx="90106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c-points		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3600" dirty="0"/>
                  <a:t>			projective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c-lines		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3600" dirty="0"/>
                  <a:t>			projective lines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5D4546-97AB-4811-9BB7-D3D60104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2065866"/>
                <a:ext cx="9010650" cy="1200329"/>
              </a:xfrm>
              <a:prstGeom prst="rect">
                <a:avLst/>
              </a:prstGeom>
              <a:blipFill>
                <a:blip r:embed="rId2"/>
                <a:stretch>
                  <a:fillRect l="-1827" t="-8122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441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2472-844F-42DF-865B-8CCC5001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5D4546-97AB-4811-9BB7-D3D60104BC95}"/>
                  </a:ext>
                </a:extLst>
              </p:cNvPr>
              <p:cNvSpPr txBox="1"/>
              <p:nvPr/>
            </p:nvSpPr>
            <p:spPr>
              <a:xfrm>
                <a:off x="781050" y="2065866"/>
                <a:ext cx="901065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c-points		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3600" dirty="0"/>
                  <a:t>			projective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c-lines		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3600" dirty="0"/>
                  <a:t>			projective lines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c-planes	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		projective planes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5D4546-97AB-4811-9BB7-D3D60104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2065866"/>
                <a:ext cx="9010650" cy="1754326"/>
              </a:xfrm>
              <a:prstGeom prst="rect">
                <a:avLst/>
              </a:prstGeom>
              <a:blipFill>
                <a:blip r:embed="rId2"/>
                <a:stretch>
                  <a:fillRect l="-1827" t="-5556" b="-1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6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Projective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799" y="1150076"/>
                <a:ext cx="3659389" cy="4557849"/>
              </a:xfrm>
              <a:blipFill>
                <a:blip r:embed="rId3"/>
                <a:stretch>
                  <a:fillRect l="-3328" r="-7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B7842-2B75-4C05-BC14-CA2E595E01DB}"/>
                  </a:ext>
                </a:extLst>
              </p:cNvPr>
              <p:cNvSpPr txBox="1"/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Elements are points</a:t>
                </a:r>
              </a:p>
              <a:p>
                <a:r>
                  <a:rPr lang="en-US" sz="2400" dirty="0"/>
                  <a:t>   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B7842-2B75-4C05-BC14-CA2E595E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blipFill>
                <a:blip r:embed="rId4"/>
                <a:stretch>
                  <a:fillRect l="-2899" t="-4061" r="-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86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901E66-CD28-43CA-A748-091C9DF9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77" y="1849104"/>
            <a:ext cx="10057504" cy="5719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Projective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799" y="1150076"/>
                <a:ext cx="3659389" cy="4557849"/>
              </a:xfrm>
              <a:blipFill>
                <a:blip r:embed="rId4"/>
                <a:stretch>
                  <a:fillRect l="-3328" r="-7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B7842-2B75-4C05-BC14-CA2E595E01DB}"/>
                  </a:ext>
                </a:extLst>
              </p:cNvPr>
              <p:cNvSpPr txBox="1"/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Elements are points</a:t>
                </a:r>
              </a:p>
              <a:p>
                <a:r>
                  <a:rPr lang="en-US" sz="2400" dirty="0"/>
                  <a:t>   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B7842-2B75-4C05-BC14-CA2E595E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blipFill>
                <a:blip r:embed="rId5"/>
                <a:stretch>
                  <a:fillRect l="-2899" t="-4061" r="-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175F6F-8589-47D6-AFAC-DEBD15427694}"/>
                  </a:ext>
                </a:extLst>
              </p:cNvPr>
              <p:cNvSpPr txBox="1"/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175F6F-8589-47D6-AFAC-DEBD15427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07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Projective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799" y="1150076"/>
                <a:ext cx="3659389" cy="4557849"/>
              </a:xfrm>
              <a:blipFill>
                <a:blip r:embed="rId3"/>
                <a:stretch>
                  <a:fillRect l="-3328" r="-7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6901E66-CD28-43CA-A748-091C9DF9C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077" y="1849104"/>
            <a:ext cx="10057504" cy="5719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2594A-D4B8-4CAA-A0EF-7767D4A0B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530" y="1832871"/>
            <a:ext cx="10114598" cy="5751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39903E-44F5-49FB-A744-9FC1446AC91A}"/>
                  </a:ext>
                </a:extLst>
              </p:cNvPr>
              <p:cNvSpPr txBox="1"/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39903E-44F5-49FB-A744-9FC1446A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BB11FF-96CB-4CD8-B93E-BAE24A8CC1B9}"/>
                  </a:ext>
                </a:extLst>
              </p:cNvPr>
              <p:cNvSpPr txBox="1"/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Elements are points</a:t>
                </a:r>
              </a:p>
              <a:p>
                <a:r>
                  <a:rPr lang="en-US" sz="2400" dirty="0"/>
                  <a:t>   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BB11FF-96CB-4CD8-B93E-BAE24A8C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blipFill>
                <a:blip r:embed="rId7"/>
                <a:stretch>
                  <a:fillRect l="-2899" t="-4061" r="-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2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Projective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799" y="1150076"/>
                <a:ext cx="3659389" cy="4557849"/>
              </a:xfrm>
              <a:blipFill>
                <a:blip r:embed="rId3"/>
                <a:stretch>
                  <a:fillRect l="-3328" r="-7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6901E66-CD28-43CA-A748-091C9DF9C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077" y="1849104"/>
            <a:ext cx="10057504" cy="5719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2594A-D4B8-4CAA-A0EF-7767D4A0B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530" y="1832871"/>
            <a:ext cx="10114598" cy="5751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A392DA-148B-4948-83AA-665FEF1B07F6}"/>
                  </a:ext>
                </a:extLst>
              </p:cNvPr>
              <p:cNvSpPr txBox="1"/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A392DA-148B-4948-83AA-665FEF1B0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4D08C-A06C-4DAA-BDE9-6A69BDD9055C}"/>
                  </a:ext>
                </a:extLst>
              </p:cNvPr>
              <p:cNvSpPr txBox="1"/>
              <p:nvPr/>
            </p:nvSpPr>
            <p:spPr>
              <a:xfrm>
                <a:off x="10000384" y="2919806"/>
                <a:ext cx="591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4D08C-A06C-4DAA-BDE9-6A69BDD9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84" y="2919806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6AB73-29AC-4709-9AEE-F55B612A82E3}"/>
                  </a:ext>
                </a:extLst>
              </p:cNvPr>
              <p:cNvSpPr txBox="1"/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Elements are points</a:t>
                </a:r>
              </a:p>
              <a:p>
                <a:r>
                  <a:rPr lang="en-US" sz="2400" dirty="0"/>
                  <a:t>   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36AB73-29AC-4709-9AEE-F55B612A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blipFill>
                <a:blip r:embed="rId8"/>
                <a:stretch>
                  <a:fillRect l="-2899" t="-4061" r="-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70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Projective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F1871C-E0AB-403C-93B9-4ED724120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799" y="1150076"/>
                <a:ext cx="3659389" cy="4557849"/>
              </a:xfrm>
              <a:blipFill>
                <a:blip r:embed="rId3"/>
                <a:stretch>
                  <a:fillRect l="-3328" r="-7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6901E66-CD28-43CA-A748-091C9DF9C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077" y="1849104"/>
            <a:ext cx="10057504" cy="5719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4BA601-1931-4F1E-BD59-ABE75620D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530" y="1832871"/>
            <a:ext cx="10114598" cy="5751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5F0C30-C2DB-4323-A3F6-9A89786B3743}"/>
                  </a:ext>
                </a:extLst>
              </p:cNvPr>
              <p:cNvSpPr txBox="1"/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5F0C30-C2DB-4323-A3F6-9A89786B3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339" y="3597301"/>
                <a:ext cx="62542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1D172C-BBAB-499A-9A3F-CC564F254C11}"/>
                  </a:ext>
                </a:extLst>
              </p:cNvPr>
              <p:cNvSpPr txBox="1"/>
              <p:nvPr/>
            </p:nvSpPr>
            <p:spPr>
              <a:xfrm>
                <a:off x="10000384" y="2919806"/>
                <a:ext cx="5917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1D172C-BBAB-499A-9A3F-CC564F25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84" y="2919806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EEA1E0-793F-4E80-9F5C-61DBCFFD705A}"/>
                  </a:ext>
                </a:extLst>
              </p:cNvPr>
              <p:cNvSpPr txBox="1"/>
              <p:nvPr/>
            </p:nvSpPr>
            <p:spPr>
              <a:xfrm>
                <a:off x="8446477" y="4859216"/>
                <a:ext cx="8386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EEA1E0-793F-4E80-9F5C-61DBCFFD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477" y="4859216"/>
                <a:ext cx="83862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8343A5-A3A0-4FAE-8494-C2DF8A9EC343}"/>
                  </a:ext>
                </a:extLst>
              </p:cNvPr>
              <p:cNvSpPr txBox="1"/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Elements are points</a:t>
                </a:r>
              </a:p>
              <a:p>
                <a:r>
                  <a:rPr lang="en-US" sz="2400" dirty="0"/>
                  <a:t>   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8343A5-A3A0-4FAE-8494-C2DF8A9EC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840954"/>
                <a:ext cx="2948051" cy="1200329"/>
              </a:xfrm>
              <a:prstGeom prst="rect">
                <a:avLst/>
              </a:prstGeom>
              <a:blipFill>
                <a:blip r:embed="rId9"/>
                <a:stretch>
                  <a:fillRect l="-2899" t="-4061" r="-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1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2777</TotalTime>
  <Words>484</Words>
  <Application>Microsoft Office PowerPoint</Application>
  <PresentationFormat>Widescreen</PresentationFormat>
  <Paragraphs>133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Garamond</vt:lpstr>
      <vt:lpstr>Celestial</vt:lpstr>
      <vt:lpstr>A Correspondence Between Projective Geometry and Circle Geometry</vt:lpstr>
      <vt:lpstr>Circle Space C(S^2)</vt:lpstr>
      <vt:lpstr>Circle Space C(S^2)</vt:lpstr>
      <vt:lpstr>Projective Space RP^3</vt:lpstr>
      <vt:lpstr>Projective Space RP^3</vt:lpstr>
      <vt:lpstr>Projective Space RP^3</vt:lpstr>
      <vt:lpstr>Projective Space RP^3</vt:lpstr>
      <vt:lpstr>Projective Space RP^3</vt:lpstr>
      <vt:lpstr>Projective Space RP^3</vt:lpstr>
      <vt:lpstr>Projective Space RP^3</vt:lpstr>
      <vt:lpstr>               c-Points</vt:lpstr>
      <vt:lpstr>c-Points  →  Projective Planes</vt:lpstr>
      <vt:lpstr>c-Points  →  Projective Planes</vt:lpstr>
      <vt:lpstr>                 c-Lines  </vt:lpstr>
      <vt:lpstr>                 c-Lines  </vt:lpstr>
      <vt:lpstr>c-Lines  ↔  Projective Lines</vt:lpstr>
      <vt:lpstr>c-Lines  ↔  Projective Lines</vt:lpstr>
      <vt:lpstr>c-Lines  ↔  Projective Lines</vt:lpstr>
      <vt:lpstr>c-Lines  ↔  Projective Lines</vt:lpstr>
      <vt:lpstr>c-Lines  ↔  Projective Lines</vt:lpstr>
      <vt:lpstr>c-Lines  ↔  Projective Lines</vt:lpstr>
      <vt:lpstr>c-Lines  ↔  Projective Lines</vt:lpstr>
      <vt:lpstr>c-Lines  ↔  Projective Lines</vt:lpstr>
      <vt:lpstr>c-Lines  ↔  Projective Lines</vt:lpstr>
      <vt:lpstr>c-Lines  ↔  Projective Lines</vt:lpstr>
      <vt:lpstr>c-Lines  ↔  Projective Lines</vt:lpstr>
      <vt:lpstr>               c-Planes </vt:lpstr>
      <vt:lpstr>               c-Planes </vt:lpstr>
      <vt:lpstr>c-Planes  ↔  Projective Points</vt:lpstr>
      <vt:lpstr>c-Planes  ↔  Projective Points</vt:lpstr>
      <vt:lpstr>c-Planes  ↔  Projective Points</vt:lpstr>
      <vt:lpstr>c-Planes  ↔  Projective Points</vt:lpstr>
      <vt:lpstr>c-Planes  ↔  Projective Points</vt:lpstr>
      <vt:lpstr>c-Planes  ↔  Projective Points</vt:lpstr>
      <vt:lpstr>c-Planes  ↔  Projective Points</vt:lpstr>
      <vt:lpstr>c-Polyhedra  ↔  Projective Polyhedra</vt:lpstr>
      <vt:lpstr>c-Polyhedra  ↔  Projective Polyhedra</vt:lpstr>
      <vt:lpstr>c-Polyhedra  ↔  Projective Polyhedra</vt:lpstr>
      <vt:lpstr>c-Polyhedra  ↔  Projective Polyhedra</vt:lpstr>
      <vt:lpstr>“All Geometry is Projective Geometry.”  Arthur Cayley</vt:lpstr>
      <vt:lpstr>“All Geometry is Projective Geometry.”  Arthur Cayley</vt:lpstr>
      <vt:lpstr>Duality</vt:lpstr>
      <vt:lpstr>Duality</vt:lpstr>
      <vt:lpstr>Duality</vt:lpstr>
      <vt:lpstr>Duality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Correspondence Between Projective Geometry and Circle Geometry</dc:title>
  <dc:creator>Opal Graham</dc:creator>
  <cp:lastModifiedBy>Opal Graham</cp:lastModifiedBy>
  <cp:revision>1</cp:revision>
  <dcterms:created xsi:type="dcterms:W3CDTF">2019-03-25T03:19:36Z</dcterms:created>
  <dcterms:modified xsi:type="dcterms:W3CDTF">2019-03-29T04:01:25Z</dcterms:modified>
</cp:coreProperties>
</file>